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4"/>
  </p:notesMasterIdLst>
  <p:sldIdLst>
    <p:sldId id="597" r:id="rId2"/>
    <p:sldId id="279" r:id="rId3"/>
    <p:sldId id="280" r:id="rId4"/>
    <p:sldId id="632" r:id="rId5"/>
    <p:sldId id="281" r:id="rId6"/>
    <p:sldId id="638" r:id="rId7"/>
    <p:sldId id="639" r:id="rId8"/>
    <p:sldId id="640" r:id="rId9"/>
    <p:sldId id="482" r:id="rId10"/>
    <p:sldId id="282" r:id="rId11"/>
    <p:sldId id="538" r:id="rId12"/>
    <p:sldId id="532" r:id="rId13"/>
    <p:sldId id="375" r:id="rId14"/>
    <p:sldId id="556" r:id="rId15"/>
    <p:sldId id="557" r:id="rId16"/>
    <p:sldId id="558" r:id="rId17"/>
    <p:sldId id="559" r:id="rId18"/>
    <p:sldId id="634" r:id="rId19"/>
    <p:sldId id="296" r:id="rId20"/>
    <p:sldId id="285" r:id="rId21"/>
    <p:sldId id="286" r:id="rId22"/>
    <p:sldId id="389" r:id="rId23"/>
    <p:sldId id="615" r:id="rId24"/>
    <p:sldId id="649" r:id="rId25"/>
    <p:sldId id="650" r:id="rId26"/>
    <p:sldId id="651" r:id="rId27"/>
    <p:sldId id="652" r:id="rId28"/>
    <p:sldId id="653" r:id="rId29"/>
    <p:sldId id="626" r:id="rId30"/>
    <p:sldId id="619" r:id="rId31"/>
    <p:sldId id="620" r:id="rId32"/>
    <p:sldId id="621" r:id="rId33"/>
    <p:sldId id="622" r:id="rId34"/>
    <p:sldId id="635" r:id="rId35"/>
    <p:sldId id="654" r:id="rId36"/>
    <p:sldId id="636" r:id="rId37"/>
    <p:sldId id="637" r:id="rId38"/>
    <p:sldId id="293" r:id="rId39"/>
    <p:sldId id="539" r:id="rId40"/>
    <p:sldId id="618" r:id="rId41"/>
    <p:sldId id="537" r:id="rId42"/>
    <p:sldId id="294" r:id="rId43"/>
    <p:sldId id="295" r:id="rId44"/>
    <p:sldId id="303" r:id="rId45"/>
    <p:sldId id="304" r:id="rId46"/>
    <p:sldId id="305" r:id="rId47"/>
    <p:sldId id="306" r:id="rId48"/>
    <p:sldId id="307" r:id="rId49"/>
    <p:sldId id="425" r:id="rId50"/>
    <p:sldId id="308" r:id="rId51"/>
    <p:sldId id="627" r:id="rId52"/>
    <p:sldId id="629" r:id="rId5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0070C0"/>
    <a:srgbClr val="FD4E41"/>
    <a:srgbClr val="F4B183"/>
    <a:srgbClr val="C55A11"/>
    <a:srgbClr val="65A9D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1085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4FE470-4C4F-46E8-BC61-9F905C3DCA3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CE2CDFC-F7CA-4ED0-93B1-83B9B10CB258}">
      <dgm:prSet phldrT="[Text]" custT="1"/>
      <dgm:spPr/>
      <dgm:t>
        <a:bodyPr/>
        <a:lstStyle/>
        <a:p>
          <a:r>
            <a:rPr lang="de-DE" sz="2400"/>
            <a:t>Anfang</a:t>
          </a:r>
        </a:p>
      </dgm:t>
    </dgm:pt>
    <dgm:pt modelId="{F5E4A984-E721-4FFA-BA61-25B8B72862D0}" type="parTrans" cxnId="{8715A4B8-6DEE-439A-B4D1-6EE8D0EE0B34}">
      <dgm:prSet/>
      <dgm:spPr/>
      <dgm:t>
        <a:bodyPr/>
        <a:lstStyle/>
        <a:p>
          <a:endParaRPr lang="de-DE"/>
        </a:p>
      </dgm:t>
    </dgm:pt>
    <dgm:pt modelId="{716795B8-1069-4CFA-81DC-2C2E013E861B}" type="sibTrans" cxnId="{8715A4B8-6DEE-439A-B4D1-6EE8D0EE0B34}">
      <dgm:prSet/>
      <dgm:spPr/>
      <dgm:t>
        <a:bodyPr/>
        <a:lstStyle/>
        <a:p>
          <a:endParaRPr lang="de-DE"/>
        </a:p>
      </dgm:t>
    </dgm:pt>
    <dgm:pt modelId="{62A7C7DE-DC40-439C-80A5-B3105E6C93DE}">
      <dgm:prSet phldrT="[Text]" custT="1"/>
      <dgm:spPr/>
      <dgm:t>
        <a:bodyPr/>
        <a:lstStyle/>
        <a:p>
          <a:r>
            <a:rPr lang="de-DE" sz="2000"/>
            <a:t>Handlung 1</a:t>
          </a:r>
        </a:p>
      </dgm:t>
    </dgm:pt>
    <dgm:pt modelId="{7A0483EE-46FE-475D-B319-26DEB2CA6D25}" type="parTrans" cxnId="{D1EF1E1A-056E-4F5E-937A-D077C2DADA4A}">
      <dgm:prSet/>
      <dgm:spPr/>
      <dgm:t>
        <a:bodyPr/>
        <a:lstStyle/>
        <a:p>
          <a:endParaRPr lang="de-DE"/>
        </a:p>
      </dgm:t>
    </dgm:pt>
    <dgm:pt modelId="{C15F8E61-855B-4C6A-BA83-5685483DEC03}" type="sibTrans" cxnId="{D1EF1E1A-056E-4F5E-937A-D077C2DADA4A}">
      <dgm:prSet/>
      <dgm:spPr/>
      <dgm:t>
        <a:bodyPr/>
        <a:lstStyle/>
        <a:p>
          <a:endParaRPr lang="de-DE"/>
        </a:p>
      </dgm:t>
    </dgm:pt>
    <dgm:pt modelId="{595B88D3-A187-44B8-8484-A090F03A8AE3}">
      <dgm:prSet phldrT="[Text]" custT="1"/>
      <dgm:spPr/>
      <dgm:t>
        <a:bodyPr/>
        <a:lstStyle/>
        <a:p>
          <a:r>
            <a:rPr lang="de-DE" sz="2400"/>
            <a:t>Ende</a:t>
          </a:r>
        </a:p>
      </dgm:t>
    </dgm:pt>
    <dgm:pt modelId="{1EB5B196-D235-4B6F-976D-77CCB5B26C35}" type="parTrans" cxnId="{72EFD07C-F167-441D-B317-94D138723CA3}">
      <dgm:prSet/>
      <dgm:spPr/>
      <dgm:t>
        <a:bodyPr/>
        <a:lstStyle/>
        <a:p>
          <a:endParaRPr lang="de-DE"/>
        </a:p>
      </dgm:t>
    </dgm:pt>
    <dgm:pt modelId="{DF47B5D6-B145-4F35-9E06-A9F137D30468}" type="sibTrans" cxnId="{72EFD07C-F167-441D-B317-94D138723CA3}">
      <dgm:prSet/>
      <dgm:spPr/>
      <dgm:t>
        <a:bodyPr/>
        <a:lstStyle/>
        <a:p>
          <a:endParaRPr lang="de-DE"/>
        </a:p>
      </dgm:t>
    </dgm:pt>
    <dgm:pt modelId="{6C7F2AC1-98D8-458E-87CB-5BDE26335121}">
      <dgm:prSet phldrT="[Text]" custT="1"/>
      <dgm:spPr/>
      <dgm:t>
        <a:bodyPr/>
        <a:lstStyle/>
        <a:p>
          <a:r>
            <a:rPr lang="de-DE" sz="2000"/>
            <a:t>Handlung 2</a:t>
          </a:r>
        </a:p>
      </dgm:t>
    </dgm:pt>
    <dgm:pt modelId="{C8DE92FA-4C87-4585-9FFE-BB200AC60E29}" type="parTrans" cxnId="{8F06EB21-34D6-436F-935C-D56A10F2BE55}">
      <dgm:prSet/>
      <dgm:spPr/>
      <dgm:t>
        <a:bodyPr/>
        <a:lstStyle/>
        <a:p>
          <a:endParaRPr lang="de-DE"/>
        </a:p>
      </dgm:t>
    </dgm:pt>
    <dgm:pt modelId="{6DCDAA9E-85F8-4A9D-ABE1-7C29AB8654A3}" type="sibTrans" cxnId="{8F06EB21-34D6-436F-935C-D56A10F2BE55}">
      <dgm:prSet/>
      <dgm:spPr/>
      <dgm:t>
        <a:bodyPr/>
        <a:lstStyle/>
        <a:p>
          <a:endParaRPr lang="de-DE"/>
        </a:p>
      </dgm:t>
    </dgm:pt>
    <dgm:pt modelId="{26AC791C-6AE3-43D7-A958-1AB7C5CECD82}">
      <dgm:prSet phldrT="[Text]" custT="1"/>
      <dgm:spPr/>
      <dgm:t>
        <a:bodyPr/>
        <a:lstStyle/>
        <a:p>
          <a:r>
            <a:rPr lang="de-DE" sz="2000"/>
            <a:t>…</a:t>
          </a:r>
        </a:p>
      </dgm:t>
    </dgm:pt>
    <dgm:pt modelId="{13D3CB54-F770-4EBC-9458-8F7062D4BA7F}" type="parTrans" cxnId="{825257ED-C76F-4AAA-9C4A-2E1DC8B7B795}">
      <dgm:prSet/>
      <dgm:spPr/>
      <dgm:t>
        <a:bodyPr/>
        <a:lstStyle/>
        <a:p>
          <a:endParaRPr lang="de-DE"/>
        </a:p>
      </dgm:t>
    </dgm:pt>
    <dgm:pt modelId="{1FB16028-D9C5-47AA-A78D-5EAB807783BF}" type="sibTrans" cxnId="{825257ED-C76F-4AAA-9C4A-2E1DC8B7B795}">
      <dgm:prSet/>
      <dgm:spPr/>
      <dgm:t>
        <a:bodyPr/>
        <a:lstStyle/>
        <a:p>
          <a:endParaRPr lang="de-DE"/>
        </a:p>
      </dgm:t>
    </dgm:pt>
    <dgm:pt modelId="{91B9D0FF-5915-4440-AF7A-2608B7E092ED}" type="pres">
      <dgm:prSet presAssocID="{544FE470-4C4F-46E8-BC61-9F905C3DCA36}" presName="Name0" presStyleCnt="0">
        <dgm:presLayoutVars>
          <dgm:dir/>
          <dgm:animLvl val="lvl"/>
          <dgm:resizeHandles val="exact"/>
        </dgm:presLayoutVars>
      </dgm:prSet>
      <dgm:spPr/>
    </dgm:pt>
    <dgm:pt modelId="{A3E8A5B2-A412-42B3-A8E8-D9F8BE23E367}" type="pres">
      <dgm:prSet presAssocID="{8CE2CDFC-F7CA-4ED0-93B1-83B9B10CB258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BC0A0AA-3473-46D2-B79E-0F0D3301ED59}" type="pres">
      <dgm:prSet presAssocID="{716795B8-1069-4CFA-81DC-2C2E013E861B}" presName="parTxOnlySpace" presStyleCnt="0"/>
      <dgm:spPr/>
    </dgm:pt>
    <dgm:pt modelId="{F68A875A-9EB8-401B-800A-272CC3226D25}" type="pres">
      <dgm:prSet presAssocID="{62A7C7DE-DC40-439C-80A5-B3105E6C93DE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5515E19-F9FF-42E2-BDD0-DAE7C903EA6D}" type="pres">
      <dgm:prSet presAssocID="{C15F8E61-855B-4C6A-BA83-5685483DEC03}" presName="parTxOnlySpace" presStyleCnt="0"/>
      <dgm:spPr/>
    </dgm:pt>
    <dgm:pt modelId="{2C88372E-74E5-4E80-80CF-9929F6547C54}" type="pres">
      <dgm:prSet presAssocID="{6C7F2AC1-98D8-458E-87CB-5BDE26335121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EDEB24-4223-4531-A6A8-B5442347E754}" type="pres">
      <dgm:prSet presAssocID="{6DCDAA9E-85F8-4A9D-ABE1-7C29AB8654A3}" presName="parTxOnlySpace" presStyleCnt="0"/>
      <dgm:spPr/>
    </dgm:pt>
    <dgm:pt modelId="{A1FC8CB7-4D56-439E-9BB6-B68C339C99F0}" type="pres">
      <dgm:prSet presAssocID="{26AC791C-6AE3-43D7-A958-1AB7C5CECD82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54DA36D-1F40-4254-B2EA-78F7B99E40DC}" type="pres">
      <dgm:prSet presAssocID="{1FB16028-D9C5-47AA-A78D-5EAB807783BF}" presName="parTxOnlySpace" presStyleCnt="0"/>
      <dgm:spPr/>
    </dgm:pt>
    <dgm:pt modelId="{ADB6BD1F-64DA-47B7-9056-2141DD217A28}" type="pres">
      <dgm:prSet presAssocID="{595B88D3-A187-44B8-8484-A090F03A8AE3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A0F621B-CAC1-4B64-BB87-02C2604FE80A}" type="presOf" srcId="{8CE2CDFC-F7CA-4ED0-93B1-83B9B10CB258}" destId="{A3E8A5B2-A412-42B3-A8E8-D9F8BE23E367}" srcOrd="0" destOrd="0" presId="urn:microsoft.com/office/officeart/2005/8/layout/chevron1"/>
    <dgm:cxn modelId="{72EFD07C-F167-441D-B317-94D138723CA3}" srcId="{544FE470-4C4F-46E8-BC61-9F905C3DCA36}" destId="{595B88D3-A187-44B8-8484-A090F03A8AE3}" srcOrd="4" destOrd="0" parTransId="{1EB5B196-D235-4B6F-976D-77CCB5B26C35}" sibTransId="{DF47B5D6-B145-4F35-9E06-A9F137D30468}"/>
    <dgm:cxn modelId="{8715A4B8-6DEE-439A-B4D1-6EE8D0EE0B34}" srcId="{544FE470-4C4F-46E8-BC61-9F905C3DCA36}" destId="{8CE2CDFC-F7CA-4ED0-93B1-83B9B10CB258}" srcOrd="0" destOrd="0" parTransId="{F5E4A984-E721-4FFA-BA61-25B8B72862D0}" sibTransId="{716795B8-1069-4CFA-81DC-2C2E013E861B}"/>
    <dgm:cxn modelId="{FE6B9D90-0C2A-42D6-8BDA-600A69499921}" type="presOf" srcId="{6C7F2AC1-98D8-458E-87CB-5BDE26335121}" destId="{2C88372E-74E5-4E80-80CF-9929F6547C54}" srcOrd="0" destOrd="0" presId="urn:microsoft.com/office/officeart/2005/8/layout/chevron1"/>
    <dgm:cxn modelId="{8C7AB601-E856-4FC0-8D83-AD7FE4040BCE}" type="presOf" srcId="{26AC791C-6AE3-43D7-A958-1AB7C5CECD82}" destId="{A1FC8CB7-4D56-439E-9BB6-B68C339C99F0}" srcOrd="0" destOrd="0" presId="urn:microsoft.com/office/officeart/2005/8/layout/chevron1"/>
    <dgm:cxn modelId="{8F06EB21-34D6-436F-935C-D56A10F2BE55}" srcId="{544FE470-4C4F-46E8-BC61-9F905C3DCA36}" destId="{6C7F2AC1-98D8-458E-87CB-5BDE26335121}" srcOrd="2" destOrd="0" parTransId="{C8DE92FA-4C87-4585-9FFE-BB200AC60E29}" sibTransId="{6DCDAA9E-85F8-4A9D-ABE1-7C29AB8654A3}"/>
    <dgm:cxn modelId="{0EF823CD-2C1A-4F87-88E9-2CDD87860691}" type="presOf" srcId="{544FE470-4C4F-46E8-BC61-9F905C3DCA36}" destId="{91B9D0FF-5915-4440-AF7A-2608B7E092ED}" srcOrd="0" destOrd="0" presId="urn:microsoft.com/office/officeart/2005/8/layout/chevron1"/>
    <dgm:cxn modelId="{825257ED-C76F-4AAA-9C4A-2E1DC8B7B795}" srcId="{544FE470-4C4F-46E8-BC61-9F905C3DCA36}" destId="{26AC791C-6AE3-43D7-A958-1AB7C5CECD82}" srcOrd="3" destOrd="0" parTransId="{13D3CB54-F770-4EBC-9458-8F7062D4BA7F}" sibTransId="{1FB16028-D9C5-47AA-A78D-5EAB807783BF}"/>
    <dgm:cxn modelId="{EC27B1A5-B278-4548-AA77-7B01D9EF4A4B}" type="presOf" srcId="{595B88D3-A187-44B8-8484-A090F03A8AE3}" destId="{ADB6BD1F-64DA-47B7-9056-2141DD217A28}" srcOrd="0" destOrd="0" presId="urn:microsoft.com/office/officeart/2005/8/layout/chevron1"/>
    <dgm:cxn modelId="{03A47D38-74A3-4216-9804-DBD33EF2F7C9}" type="presOf" srcId="{62A7C7DE-DC40-439C-80A5-B3105E6C93DE}" destId="{F68A875A-9EB8-401B-800A-272CC3226D25}" srcOrd="0" destOrd="0" presId="urn:microsoft.com/office/officeart/2005/8/layout/chevron1"/>
    <dgm:cxn modelId="{D1EF1E1A-056E-4F5E-937A-D077C2DADA4A}" srcId="{544FE470-4C4F-46E8-BC61-9F905C3DCA36}" destId="{62A7C7DE-DC40-439C-80A5-B3105E6C93DE}" srcOrd="1" destOrd="0" parTransId="{7A0483EE-46FE-475D-B319-26DEB2CA6D25}" sibTransId="{C15F8E61-855B-4C6A-BA83-5685483DEC03}"/>
    <dgm:cxn modelId="{42EB231B-0921-471D-90E7-16136177475B}" type="presParOf" srcId="{91B9D0FF-5915-4440-AF7A-2608B7E092ED}" destId="{A3E8A5B2-A412-42B3-A8E8-D9F8BE23E367}" srcOrd="0" destOrd="0" presId="urn:microsoft.com/office/officeart/2005/8/layout/chevron1"/>
    <dgm:cxn modelId="{31C04645-546A-4637-BAAD-686491AF60D4}" type="presParOf" srcId="{91B9D0FF-5915-4440-AF7A-2608B7E092ED}" destId="{4BC0A0AA-3473-46D2-B79E-0F0D3301ED59}" srcOrd="1" destOrd="0" presId="urn:microsoft.com/office/officeart/2005/8/layout/chevron1"/>
    <dgm:cxn modelId="{F4B05553-949B-4F14-8D44-F945B1401D3E}" type="presParOf" srcId="{91B9D0FF-5915-4440-AF7A-2608B7E092ED}" destId="{F68A875A-9EB8-401B-800A-272CC3226D25}" srcOrd="2" destOrd="0" presId="urn:microsoft.com/office/officeart/2005/8/layout/chevron1"/>
    <dgm:cxn modelId="{ABD7A19B-DBF7-41A3-8F04-9FD269C620A3}" type="presParOf" srcId="{91B9D0FF-5915-4440-AF7A-2608B7E092ED}" destId="{C5515E19-F9FF-42E2-BDD0-DAE7C903EA6D}" srcOrd="3" destOrd="0" presId="urn:microsoft.com/office/officeart/2005/8/layout/chevron1"/>
    <dgm:cxn modelId="{7BD4A2E2-A91A-4B36-98CF-A91C0ED7497F}" type="presParOf" srcId="{91B9D0FF-5915-4440-AF7A-2608B7E092ED}" destId="{2C88372E-74E5-4E80-80CF-9929F6547C54}" srcOrd="4" destOrd="0" presId="urn:microsoft.com/office/officeart/2005/8/layout/chevron1"/>
    <dgm:cxn modelId="{8BF19711-4EF2-46D5-A383-B1CE99334232}" type="presParOf" srcId="{91B9D0FF-5915-4440-AF7A-2608B7E092ED}" destId="{97EDEB24-4223-4531-A6A8-B5442347E754}" srcOrd="5" destOrd="0" presId="urn:microsoft.com/office/officeart/2005/8/layout/chevron1"/>
    <dgm:cxn modelId="{9EF5E655-F61B-40B7-84C5-7EF8A1BAD179}" type="presParOf" srcId="{91B9D0FF-5915-4440-AF7A-2608B7E092ED}" destId="{A1FC8CB7-4D56-439E-9BB6-B68C339C99F0}" srcOrd="6" destOrd="0" presId="urn:microsoft.com/office/officeart/2005/8/layout/chevron1"/>
    <dgm:cxn modelId="{4F401382-9281-4A6C-AEE8-9D65ECD24E31}" type="presParOf" srcId="{91B9D0FF-5915-4440-AF7A-2608B7E092ED}" destId="{854DA36D-1F40-4254-B2EA-78F7B99E40DC}" srcOrd="7" destOrd="0" presId="urn:microsoft.com/office/officeart/2005/8/layout/chevron1"/>
    <dgm:cxn modelId="{FC91A00F-ED02-4B6E-9928-72B055DF2620}" type="presParOf" srcId="{91B9D0FF-5915-4440-AF7A-2608B7E092ED}" destId="{ADB6BD1F-64DA-47B7-9056-2141DD217A28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8CA053-9602-4D19-9C33-8CAD65AD0FC3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40AF76DE-394C-4CCE-8C62-B8B4A1C17C49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latin typeface="+mj-lt"/>
            </a:rPr>
            <a:t>Stoffvariante</a:t>
          </a:r>
        </a:p>
      </dgm:t>
    </dgm:pt>
    <dgm:pt modelId="{D7CA2722-9DAE-4B34-9548-D19ADD4D033F}" type="parTrans" cxnId="{DDE3DE80-A80F-4160-AB68-E4BA270BAA68}">
      <dgm:prSet/>
      <dgm:spPr/>
      <dgm:t>
        <a:bodyPr/>
        <a:lstStyle/>
        <a:p>
          <a:endParaRPr lang="de-DE"/>
        </a:p>
      </dgm:t>
    </dgm:pt>
    <dgm:pt modelId="{6445290A-00AF-4263-9111-18F041B608D8}" type="sibTrans" cxnId="{DDE3DE80-A80F-4160-AB68-E4BA270BAA68}">
      <dgm:prSet/>
      <dgm:spPr/>
      <dgm:t>
        <a:bodyPr/>
        <a:lstStyle/>
        <a:p>
          <a:endParaRPr lang="de-DE"/>
        </a:p>
      </dgm:t>
    </dgm:pt>
    <dgm:pt modelId="{33C540AB-36D5-474C-9A0B-3452BA685775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latin typeface="+mj-lt"/>
            </a:rPr>
            <a:t>Hylem 3</a:t>
          </a:r>
        </a:p>
        <a:p>
          <a:r>
            <a:rPr lang="de-DE" sz="1200">
              <a:latin typeface="+mj-lt"/>
            </a:rPr>
            <a:t>Zeus entführt Europa</a:t>
          </a:r>
        </a:p>
      </dgm:t>
    </dgm:pt>
    <dgm:pt modelId="{33D7F2ED-AC2D-4C84-A2DF-A6565D9A96D9}" type="parTrans" cxnId="{DC9BE396-51A6-418E-BE9D-87C60901AFE5}">
      <dgm:prSet/>
      <dgm:spPr/>
      <dgm:t>
        <a:bodyPr/>
        <a:lstStyle/>
        <a:p>
          <a:endParaRPr lang="de-DE"/>
        </a:p>
      </dgm:t>
    </dgm:pt>
    <dgm:pt modelId="{3C396CBE-D0FD-4DDB-80BF-FCE4EB0ED82A}" type="sibTrans" cxnId="{DC9BE396-51A6-418E-BE9D-87C60901AFE5}">
      <dgm:prSet/>
      <dgm:spPr/>
      <dgm:t>
        <a:bodyPr/>
        <a:lstStyle/>
        <a:p>
          <a:endParaRPr lang="de-DE"/>
        </a:p>
      </dgm:t>
    </dgm:pt>
    <dgm:pt modelId="{BEFB39AC-9049-462E-B60D-52B03DFFDF59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latin typeface="+mj-lt"/>
            </a:rPr>
            <a:t>Hylem 2</a:t>
          </a:r>
        </a:p>
        <a:p>
          <a:r>
            <a:rPr lang="de-DE" sz="1200">
              <a:latin typeface="+mj-lt"/>
            </a:rPr>
            <a:t>Zeus verlangt nach Europa</a:t>
          </a:r>
        </a:p>
      </dgm:t>
    </dgm:pt>
    <dgm:pt modelId="{C995C8E6-6108-4023-BB4C-1A0D6FD4A562}" type="parTrans" cxnId="{229D591F-2BCF-483A-8983-223AB89BDF47}">
      <dgm:prSet/>
      <dgm:spPr/>
      <dgm:t>
        <a:bodyPr/>
        <a:lstStyle/>
        <a:p>
          <a:endParaRPr lang="de-DE"/>
        </a:p>
      </dgm:t>
    </dgm:pt>
    <dgm:pt modelId="{D0D3CD04-94BE-43A1-8C85-2B87ABF5F5EF}" type="sibTrans" cxnId="{229D591F-2BCF-483A-8983-223AB89BDF47}">
      <dgm:prSet/>
      <dgm:spPr/>
      <dgm:t>
        <a:bodyPr/>
        <a:lstStyle/>
        <a:p>
          <a:endParaRPr lang="de-DE"/>
        </a:p>
      </dgm:t>
    </dgm:pt>
    <dgm:pt modelId="{D9B049B9-EAA3-46E3-902A-2EA20332B093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solidFill>
                <a:srgbClr val="FFFF00"/>
              </a:solidFill>
              <a:latin typeface="+mj-lt"/>
            </a:rPr>
            <a:t>Hylem 1</a:t>
          </a:r>
        </a:p>
        <a:p>
          <a:r>
            <a:rPr lang="de-DE" sz="1200">
              <a:latin typeface="+mj-lt"/>
            </a:rPr>
            <a:t>Europa pflückt Blumen</a:t>
          </a:r>
        </a:p>
      </dgm:t>
    </dgm:pt>
    <dgm:pt modelId="{C71B6009-A739-4F5C-95D9-91E1649B89EA}" type="parTrans" cxnId="{7370000D-6BB9-4EEA-B952-F14983671AA7}">
      <dgm:prSet/>
      <dgm:spPr/>
      <dgm:t>
        <a:bodyPr/>
        <a:lstStyle/>
        <a:p>
          <a:endParaRPr lang="de-DE"/>
        </a:p>
      </dgm:t>
    </dgm:pt>
    <dgm:pt modelId="{E152905D-339E-4D25-872B-4F86E5D39601}" type="sibTrans" cxnId="{7370000D-6BB9-4EEA-B952-F14983671AA7}">
      <dgm:prSet/>
      <dgm:spPr/>
      <dgm:t>
        <a:bodyPr/>
        <a:lstStyle/>
        <a:p>
          <a:endParaRPr lang="de-DE"/>
        </a:p>
      </dgm:t>
    </dgm:pt>
    <dgm:pt modelId="{DF604D81-58C7-4236-AC35-944B73111193}">
      <dgm:prSet custT="1"/>
      <dgm:spPr>
        <a:solidFill>
          <a:srgbClr val="5B9BD5"/>
        </a:solidFill>
      </dgm:spPr>
      <dgm:t>
        <a:bodyPr/>
        <a:lstStyle/>
        <a:p>
          <a:pPr>
            <a:spcAft>
              <a:spcPts val="0"/>
            </a:spcAft>
          </a:pPr>
          <a:r>
            <a:rPr lang="de-DE" sz="1500">
              <a:latin typeface="+mj-lt"/>
            </a:rPr>
            <a:t>ggf. logisches Objekt:</a:t>
          </a:r>
        </a:p>
        <a:p>
          <a:pPr>
            <a:spcAft>
              <a:spcPct val="35000"/>
            </a:spcAft>
          </a:pPr>
          <a:r>
            <a:rPr lang="de-DE" sz="1400">
              <a:latin typeface="+mj-lt"/>
            </a:rPr>
            <a:t>„Blumen“</a:t>
          </a:r>
        </a:p>
      </dgm:t>
    </dgm:pt>
    <dgm:pt modelId="{02C6F7C8-16C3-41A8-BE36-C6D1F3D09D67}" type="parTrans" cxnId="{A8B1514E-A9CC-4F8B-A001-F597E922076D}">
      <dgm:prSet/>
      <dgm:spPr/>
      <dgm:t>
        <a:bodyPr/>
        <a:lstStyle/>
        <a:p>
          <a:endParaRPr lang="de-DE"/>
        </a:p>
      </dgm:t>
    </dgm:pt>
    <dgm:pt modelId="{9E7BD71A-3AFA-4522-B8B6-67FDA769147D}" type="sibTrans" cxnId="{A8B1514E-A9CC-4F8B-A001-F597E922076D}">
      <dgm:prSet/>
      <dgm:spPr/>
      <dgm:t>
        <a:bodyPr/>
        <a:lstStyle/>
        <a:p>
          <a:endParaRPr lang="de-DE"/>
        </a:p>
      </dgm:t>
    </dgm:pt>
    <dgm:pt modelId="{D0146754-09F1-4F2E-9CD8-D3436F34BBB4}">
      <dgm:prSet custT="1"/>
      <dgm:spPr>
        <a:solidFill>
          <a:srgbClr val="5B9BD5"/>
        </a:solidFill>
      </dgm:spPr>
      <dgm:t>
        <a:bodyPr/>
        <a:lstStyle/>
        <a:p>
          <a:pPr>
            <a:spcAft>
              <a:spcPts val="0"/>
            </a:spcAft>
          </a:pPr>
          <a:r>
            <a:rPr lang="de-DE" sz="1500">
              <a:solidFill>
                <a:srgbClr val="FFFF00"/>
              </a:solidFill>
              <a:latin typeface="+mj-lt"/>
            </a:rPr>
            <a:t>logisches Prädikat:</a:t>
          </a:r>
        </a:p>
        <a:p>
          <a:pPr>
            <a:spcAft>
              <a:spcPct val="35000"/>
            </a:spcAft>
          </a:pPr>
          <a:r>
            <a:rPr lang="de-DE" sz="1400">
              <a:latin typeface="+mj-lt"/>
            </a:rPr>
            <a:t>„pflückt“</a:t>
          </a:r>
        </a:p>
      </dgm:t>
    </dgm:pt>
    <dgm:pt modelId="{97C755D4-1E17-4A75-B9E5-82FD9B6A5F3E}" type="parTrans" cxnId="{3D7BCBF6-CAE2-435A-9CBD-4047E0BD5588}">
      <dgm:prSet/>
      <dgm:spPr/>
      <dgm:t>
        <a:bodyPr/>
        <a:lstStyle/>
        <a:p>
          <a:endParaRPr lang="de-DE"/>
        </a:p>
      </dgm:t>
    </dgm:pt>
    <dgm:pt modelId="{0239072A-0647-4259-A175-0E4FB76557CA}" type="sibTrans" cxnId="{3D7BCBF6-CAE2-435A-9CBD-4047E0BD5588}">
      <dgm:prSet/>
      <dgm:spPr/>
      <dgm:t>
        <a:bodyPr/>
        <a:lstStyle/>
        <a:p>
          <a:endParaRPr lang="de-DE"/>
        </a:p>
      </dgm:t>
    </dgm:pt>
    <dgm:pt modelId="{0C9789DB-3247-40CB-B0F4-93A684DB9A73}">
      <dgm:prSet custT="1"/>
      <dgm:spPr>
        <a:solidFill>
          <a:srgbClr val="5B9BD5"/>
        </a:solidFill>
      </dgm:spPr>
      <dgm:t>
        <a:bodyPr/>
        <a:lstStyle/>
        <a:p>
          <a:pPr>
            <a:lnSpc>
              <a:spcPct val="90000"/>
            </a:lnSpc>
            <a:spcAft>
              <a:spcPts val="0"/>
            </a:spcAft>
          </a:pPr>
          <a:r>
            <a:rPr lang="de-DE" sz="1500">
              <a:solidFill>
                <a:srgbClr val="FFFF00"/>
              </a:solidFill>
              <a:latin typeface="+mj-lt"/>
            </a:rPr>
            <a:t>logisches Subjekt: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1400">
              <a:latin typeface="+mj-lt"/>
            </a:rPr>
            <a:t>„Europa“</a:t>
          </a:r>
        </a:p>
      </dgm:t>
    </dgm:pt>
    <dgm:pt modelId="{EC729B79-FA0B-4825-9FCB-64310A41DA58}" type="parTrans" cxnId="{D6811663-71C0-46D6-87A7-B35B67F57C47}">
      <dgm:prSet/>
      <dgm:spPr/>
      <dgm:t>
        <a:bodyPr/>
        <a:lstStyle/>
        <a:p>
          <a:endParaRPr lang="de-DE"/>
        </a:p>
      </dgm:t>
    </dgm:pt>
    <dgm:pt modelId="{8C4EEE7C-D603-4144-B5BC-D962BDF8A5F6}" type="sibTrans" cxnId="{D6811663-71C0-46D6-87A7-B35B67F57C47}">
      <dgm:prSet/>
      <dgm:spPr/>
      <dgm:t>
        <a:bodyPr/>
        <a:lstStyle/>
        <a:p>
          <a:endParaRPr lang="de-DE"/>
        </a:p>
      </dgm:t>
    </dgm:pt>
    <dgm:pt modelId="{EFCD4AB4-C75C-4C9F-AD3F-57547848C967}">
      <dgm:prSet custT="1"/>
      <dgm:spPr>
        <a:solidFill>
          <a:srgbClr val="5B9BD5"/>
        </a:solidFill>
      </dgm:spPr>
      <dgm:t>
        <a:bodyPr/>
        <a:lstStyle/>
        <a:p>
          <a:r>
            <a:rPr lang="de-DE" sz="1400">
              <a:latin typeface="+mj-lt"/>
            </a:rPr>
            <a:t>ggf. Determinationen</a:t>
          </a:r>
        </a:p>
        <a:p>
          <a:r>
            <a:rPr lang="de-DE" sz="1400">
              <a:latin typeface="+mj-lt"/>
            </a:rPr>
            <a:t>z.B. „gemächlich“</a:t>
          </a:r>
        </a:p>
      </dgm:t>
    </dgm:pt>
    <dgm:pt modelId="{88F3A48F-10D0-4F81-B672-4B2D0B2D4E99}" type="parTrans" cxnId="{AD593B92-9924-444B-BE0A-B06095ABF902}">
      <dgm:prSet/>
      <dgm:spPr/>
      <dgm:t>
        <a:bodyPr/>
        <a:lstStyle/>
        <a:p>
          <a:endParaRPr lang="de-DE"/>
        </a:p>
      </dgm:t>
    </dgm:pt>
    <dgm:pt modelId="{F6D09183-E720-4DF5-9EE0-9751BD7C314E}" type="sibTrans" cxnId="{AD593B92-9924-444B-BE0A-B06095ABF902}">
      <dgm:prSet/>
      <dgm:spPr/>
      <dgm:t>
        <a:bodyPr/>
        <a:lstStyle/>
        <a:p>
          <a:endParaRPr lang="de-DE"/>
        </a:p>
      </dgm:t>
    </dgm:pt>
    <dgm:pt modelId="{F13F1D82-C194-4FF4-938F-2FB0B429FCCD}">
      <dgm:prSet custT="1"/>
      <dgm:spPr>
        <a:solidFill>
          <a:srgbClr val="5B9BD5"/>
        </a:solidFill>
      </dgm:spPr>
      <dgm:t>
        <a:bodyPr/>
        <a:lstStyle/>
        <a:p>
          <a:r>
            <a:rPr lang="de-DE" sz="1400">
              <a:latin typeface="+mj-lt"/>
            </a:rPr>
            <a:t>ggf. Determinationen</a:t>
          </a:r>
        </a:p>
        <a:p>
          <a:r>
            <a:rPr lang="de-DE" sz="1400">
              <a:latin typeface="+mj-lt"/>
            </a:rPr>
            <a:t>z.B. „wohlduftende“</a:t>
          </a:r>
        </a:p>
      </dgm:t>
    </dgm:pt>
    <dgm:pt modelId="{2A2BE3B3-2F9B-4BC1-86EB-003C477BE7C1}" type="parTrans" cxnId="{F492C0A5-8D33-40FE-85CD-52B7E8064D4D}">
      <dgm:prSet/>
      <dgm:spPr/>
      <dgm:t>
        <a:bodyPr/>
        <a:lstStyle/>
        <a:p>
          <a:endParaRPr lang="de-DE"/>
        </a:p>
      </dgm:t>
    </dgm:pt>
    <dgm:pt modelId="{081B0559-D3FE-4FF8-B7E7-E554A3C096A7}" type="sibTrans" cxnId="{F492C0A5-8D33-40FE-85CD-52B7E8064D4D}">
      <dgm:prSet/>
      <dgm:spPr/>
      <dgm:t>
        <a:bodyPr/>
        <a:lstStyle/>
        <a:p>
          <a:endParaRPr lang="de-DE"/>
        </a:p>
      </dgm:t>
    </dgm:pt>
    <dgm:pt modelId="{7155E04F-ECD6-4D74-8F0C-17C8875BEAD5}">
      <dgm:prSet custT="1"/>
      <dgm:spPr>
        <a:solidFill>
          <a:srgbClr val="5B9BD5"/>
        </a:solidFill>
      </dgm:spPr>
      <dgm:t>
        <a:bodyPr/>
        <a:lstStyle/>
        <a:p>
          <a:r>
            <a:rPr lang="de-DE" sz="1400">
              <a:latin typeface="+mj-lt"/>
            </a:rPr>
            <a:t>ggf. Determinationen</a:t>
          </a:r>
        </a:p>
        <a:p>
          <a:r>
            <a:rPr lang="de-DE" sz="1400">
              <a:latin typeface="+mj-lt"/>
            </a:rPr>
            <a:t>z.B. „die schöne“</a:t>
          </a:r>
        </a:p>
      </dgm:t>
    </dgm:pt>
    <dgm:pt modelId="{BC723E27-5714-4247-8037-0EE1790E288A}" type="parTrans" cxnId="{DBC86E3A-6303-45D6-ABA3-C97ACDB0A1EF}">
      <dgm:prSet/>
      <dgm:spPr/>
      <dgm:t>
        <a:bodyPr/>
        <a:lstStyle/>
        <a:p>
          <a:endParaRPr lang="de-DE"/>
        </a:p>
      </dgm:t>
    </dgm:pt>
    <dgm:pt modelId="{05447C0C-77F6-46BD-8364-2CAD535D73C0}" type="sibTrans" cxnId="{DBC86E3A-6303-45D6-ABA3-C97ACDB0A1EF}">
      <dgm:prSet/>
      <dgm:spPr/>
      <dgm:t>
        <a:bodyPr/>
        <a:lstStyle/>
        <a:p>
          <a:endParaRPr lang="de-DE"/>
        </a:p>
      </dgm:t>
    </dgm:pt>
    <dgm:pt modelId="{0141DB67-5651-4317-984D-3EF5E3CFD5BF}" type="pres">
      <dgm:prSet presAssocID="{748CA053-9602-4D19-9C33-8CAD65AD0FC3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55453C9A-8C0A-4C88-A245-E714C55F7C16}" type="pres">
      <dgm:prSet presAssocID="{40AF76DE-394C-4CCE-8C62-B8B4A1C17C49}" presName="hierRoot1" presStyleCnt="0">
        <dgm:presLayoutVars>
          <dgm:hierBranch val="init"/>
        </dgm:presLayoutVars>
      </dgm:prSet>
      <dgm:spPr/>
    </dgm:pt>
    <dgm:pt modelId="{0A6D58F9-65F3-408C-80BD-0521EBDEF5C2}" type="pres">
      <dgm:prSet presAssocID="{40AF76DE-394C-4CCE-8C62-B8B4A1C17C49}" presName="rootComposite1" presStyleCnt="0"/>
      <dgm:spPr/>
    </dgm:pt>
    <dgm:pt modelId="{EE6BA18F-EFD3-4923-8A7B-D917BC52AA9F}" type="pres">
      <dgm:prSet presAssocID="{40AF76DE-394C-4CCE-8C62-B8B4A1C17C49}" presName="rootText1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BA2D00E-8007-4C99-B8A8-890F722F05CC}" type="pres">
      <dgm:prSet presAssocID="{40AF76DE-394C-4CCE-8C62-B8B4A1C17C49}" presName="rootConnector1" presStyleLbl="node1" presStyleIdx="0" presStyleCnt="0"/>
      <dgm:spPr/>
      <dgm:t>
        <a:bodyPr/>
        <a:lstStyle/>
        <a:p>
          <a:endParaRPr lang="de-DE"/>
        </a:p>
      </dgm:t>
    </dgm:pt>
    <dgm:pt modelId="{2D9B5510-50E3-4778-ABC4-CFEC3AC2CB64}" type="pres">
      <dgm:prSet presAssocID="{40AF76DE-394C-4CCE-8C62-B8B4A1C17C49}" presName="hierChild2" presStyleCnt="0"/>
      <dgm:spPr/>
    </dgm:pt>
    <dgm:pt modelId="{47D1EE19-9B5D-4AED-ACF0-3F781D52FCAE}" type="pres">
      <dgm:prSet presAssocID="{33D7F2ED-AC2D-4C84-A2DF-A6565D9A96D9}" presName="Name37" presStyleLbl="parChTrans1D2" presStyleIdx="0" presStyleCnt="3"/>
      <dgm:spPr/>
      <dgm:t>
        <a:bodyPr/>
        <a:lstStyle/>
        <a:p>
          <a:endParaRPr lang="de-DE"/>
        </a:p>
      </dgm:t>
    </dgm:pt>
    <dgm:pt modelId="{59480E74-9056-4B14-B1CD-53690ACB0A9E}" type="pres">
      <dgm:prSet presAssocID="{33C540AB-36D5-474C-9A0B-3452BA685775}" presName="hierRoot2" presStyleCnt="0">
        <dgm:presLayoutVars>
          <dgm:hierBranch val="init"/>
        </dgm:presLayoutVars>
      </dgm:prSet>
      <dgm:spPr/>
    </dgm:pt>
    <dgm:pt modelId="{7A9212BA-77DD-4867-B0DD-C45602193BB2}" type="pres">
      <dgm:prSet presAssocID="{33C540AB-36D5-474C-9A0B-3452BA685775}" presName="rootComposite" presStyleCnt="0"/>
      <dgm:spPr/>
    </dgm:pt>
    <dgm:pt modelId="{1A5402EB-18CE-4EA5-AFE5-B135F43F1FE4}" type="pres">
      <dgm:prSet presAssocID="{33C540AB-36D5-474C-9A0B-3452BA68577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0B08BEF-1B19-4FF4-AD47-CB0D65FD3DEE}" type="pres">
      <dgm:prSet presAssocID="{33C540AB-36D5-474C-9A0B-3452BA685775}" presName="rootConnector" presStyleLbl="node2" presStyleIdx="0" presStyleCnt="3"/>
      <dgm:spPr/>
      <dgm:t>
        <a:bodyPr/>
        <a:lstStyle/>
        <a:p>
          <a:endParaRPr lang="de-DE"/>
        </a:p>
      </dgm:t>
    </dgm:pt>
    <dgm:pt modelId="{065319AE-9101-47B6-B5CA-86A90FDBF764}" type="pres">
      <dgm:prSet presAssocID="{33C540AB-36D5-474C-9A0B-3452BA685775}" presName="hierChild4" presStyleCnt="0"/>
      <dgm:spPr/>
    </dgm:pt>
    <dgm:pt modelId="{8622BC1F-D8C6-4C3C-B714-83A5A6AD46C2}" type="pres">
      <dgm:prSet presAssocID="{33C540AB-36D5-474C-9A0B-3452BA685775}" presName="hierChild5" presStyleCnt="0"/>
      <dgm:spPr/>
    </dgm:pt>
    <dgm:pt modelId="{9AA8D2C8-2A39-487F-B1CC-447F72D51ED6}" type="pres">
      <dgm:prSet presAssocID="{C995C8E6-6108-4023-BB4C-1A0D6FD4A562}" presName="Name37" presStyleLbl="parChTrans1D2" presStyleIdx="1" presStyleCnt="3"/>
      <dgm:spPr/>
      <dgm:t>
        <a:bodyPr/>
        <a:lstStyle/>
        <a:p>
          <a:endParaRPr lang="de-DE"/>
        </a:p>
      </dgm:t>
    </dgm:pt>
    <dgm:pt modelId="{3CC39969-9EF9-42BF-9A44-0F3CA8A8E907}" type="pres">
      <dgm:prSet presAssocID="{BEFB39AC-9049-462E-B60D-52B03DFFDF59}" presName="hierRoot2" presStyleCnt="0">
        <dgm:presLayoutVars>
          <dgm:hierBranch val="init"/>
        </dgm:presLayoutVars>
      </dgm:prSet>
      <dgm:spPr/>
    </dgm:pt>
    <dgm:pt modelId="{9FEA8531-604C-4569-8CB6-2ED0F22F2C0A}" type="pres">
      <dgm:prSet presAssocID="{BEFB39AC-9049-462E-B60D-52B03DFFDF59}" presName="rootComposite" presStyleCnt="0"/>
      <dgm:spPr/>
    </dgm:pt>
    <dgm:pt modelId="{84692D3A-51D3-4B9B-876C-7D5783C9306D}" type="pres">
      <dgm:prSet presAssocID="{BEFB39AC-9049-462E-B60D-52B03DFFDF5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94DCD66-04DC-4FB5-ACBE-A3973EFCFCD2}" type="pres">
      <dgm:prSet presAssocID="{BEFB39AC-9049-462E-B60D-52B03DFFDF59}" presName="rootConnector" presStyleLbl="node2" presStyleIdx="1" presStyleCnt="3"/>
      <dgm:spPr/>
      <dgm:t>
        <a:bodyPr/>
        <a:lstStyle/>
        <a:p>
          <a:endParaRPr lang="de-DE"/>
        </a:p>
      </dgm:t>
    </dgm:pt>
    <dgm:pt modelId="{9ABA5914-B87A-4854-AF4B-E0C1575F665F}" type="pres">
      <dgm:prSet presAssocID="{BEFB39AC-9049-462E-B60D-52B03DFFDF59}" presName="hierChild4" presStyleCnt="0"/>
      <dgm:spPr/>
    </dgm:pt>
    <dgm:pt modelId="{D65BFE9E-7755-40B2-ACB0-D703EA23D1B5}" type="pres">
      <dgm:prSet presAssocID="{BEFB39AC-9049-462E-B60D-52B03DFFDF59}" presName="hierChild5" presStyleCnt="0"/>
      <dgm:spPr/>
    </dgm:pt>
    <dgm:pt modelId="{BA4B6A63-0154-4F15-8CCF-AF92573ABB78}" type="pres">
      <dgm:prSet presAssocID="{C71B6009-A739-4F5C-95D9-91E1649B89EA}" presName="Name37" presStyleLbl="parChTrans1D2" presStyleIdx="2" presStyleCnt="3"/>
      <dgm:spPr/>
      <dgm:t>
        <a:bodyPr/>
        <a:lstStyle/>
        <a:p>
          <a:endParaRPr lang="de-DE"/>
        </a:p>
      </dgm:t>
    </dgm:pt>
    <dgm:pt modelId="{C8CF2D5C-2677-4C30-A40F-2D7930542768}" type="pres">
      <dgm:prSet presAssocID="{D9B049B9-EAA3-46E3-902A-2EA20332B093}" presName="hierRoot2" presStyleCnt="0">
        <dgm:presLayoutVars>
          <dgm:hierBranch/>
        </dgm:presLayoutVars>
      </dgm:prSet>
      <dgm:spPr/>
    </dgm:pt>
    <dgm:pt modelId="{54F7DF88-71DD-41D8-81DD-6C156E5DCE74}" type="pres">
      <dgm:prSet presAssocID="{D9B049B9-EAA3-46E3-902A-2EA20332B093}" presName="rootComposite" presStyleCnt="0"/>
      <dgm:spPr/>
    </dgm:pt>
    <dgm:pt modelId="{6879B68F-54AD-4621-BAF0-CCD3FBCC3CD9}" type="pres">
      <dgm:prSet presAssocID="{D9B049B9-EAA3-46E3-902A-2EA20332B09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9B6C160-0D6F-412D-8161-3AEBB8E73A36}" type="pres">
      <dgm:prSet presAssocID="{D9B049B9-EAA3-46E3-902A-2EA20332B093}" presName="rootConnector" presStyleLbl="node2" presStyleIdx="2" presStyleCnt="3"/>
      <dgm:spPr/>
      <dgm:t>
        <a:bodyPr/>
        <a:lstStyle/>
        <a:p>
          <a:endParaRPr lang="de-DE"/>
        </a:p>
      </dgm:t>
    </dgm:pt>
    <dgm:pt modelId="{23B78A25-473E-40C0-BF00-FF3090FFD397}" type="pres">
      <dgm:prSet presAssocID="{D9B049B9-EAA3-46E3-902A-2EA20332B093}" presName="hierChild4" presStyleCnt="0"/>
      <dgm:spPr/>
    </dgm:pt>
    <dgm:pt modelId="{B81E1FD8-6685-4FF7-AA5B-76BF7835912C}" type="pres">
      <dgm:prSet presAssocID="{02C6F7C8-16C3-41A8-BE36-C6D1F3D09D67}" presName="Name35" presStyleLbl="parChTrans1D3" presStyleIdx="0" presStyleCnt="3"/>
      <dgm:spPr/>
      <dgm:t>
        <a:bodyPr/>
        <a:lstStyle/>
        <a:p>
          <a:endParaRPr lang="de-DE"/>
        </a:p>
      </dgm:t>
    </dgm:pt>
    <dgm:pt modelId="{41FEFD05-1D47-44BB-90E0-B8613D81EF82}" type="pres">
      <dgm:prSet presAssocID="{DF604D81-58C7-4236-AC35-944B73111193}" presName="hierRoot2" presStyleCnt="0">
        <dgm:presLayoutVars>
          <dgm:hierBranch val="init"/>
        </dgm:presLayoutVars>
      </dgm:prSet>
      <dgm:spPr/>
    </dgm:pt>
    <dgm:pt modelId="{05B51807-FF65-4D2A-9E08-AD6C569AAE60}" type="pres">
      <dgm:prSet presAssocID="{DF604D81-58C7-4236-AC35-944B73111193}" presName="rootComposite" presStyleCnt="0"/>
      <dgm:spPr/>
    </dgm:pt>
    <dgm:pt modelId="{6E232619-A255-43F9-BD7D-C6DF4324CDEF}" type="pres">
      <dgm:prSet presAssocID="{DF604D81-58C7-4236-AC35-944B73111193}" presName="rootText" presStyleLbl="node3" presStyleIdx="0" presStyleCnt="3" custLinFactNeighborX="177" custLinFactNeighborY="-119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2515860-D419-46BC-969C-5A71E9B259BF}" type="pres">
      <dgm:prSet presAssocID="{DF604D81-58C7-4236-AC35-944B73111193}" presName="rootConnector" presStyleLbl="node3" presStyleIdx="0" presStyleCnt="3"/>
      <dgm:spPr/>
      <dgm:t>
        <a:bodyPr/>
        <a:lstStyle/>
        <a:p>
          <a:endParaRPr lang="de-DE"/>
        </a:p>
      </dgm:t>
    </dgm:pt>
    <dgm:pt modelId="{4D34B955-BF50-4679-8C6B-9D5494B71DC4}" type="pres">
      <dgm:prSet presAssocID="{DF604D81-58C7-4236-AC35-944B73111193}" presName="hierChild4" presStyleCnt="0"/>
      <dgm:spPr/>
    </dgm:pt>
    <dgm:pt modelId="{94CDEED8-8E6E-4E95-9535-7B7FC0D4DD62}" type="pres">
      <dgm:prSet presAssocID="{DF604D81-58C7-4236-AC35-944B73111193}" presName="hierChild5" presStyleCnt="0"/>
      <dgm:spPr/>
    </dgm:pt>
    <dgm:pt modelId="{9F156B4F-E1F9-4485-AD29-42D2A598DF1F}" type="pres">
      <dgm:prSet presAssocID="{97C755D4-1E17-4A75-B9E5-82FD9B6A5F3E}" presName="Name35" presStyleLbl="parChTrans1D3" presStyleIdx="1" presStyleCnt="3"/>
      <dgm:spPr/>
      <dgm:t>
        <a:bodyPr/>
        <a:lstStyle/>
        <a:p>
          <a:endParaRPr lang="de-DE"/>
        </a:p>
      </dgm:t>
    </dgm:pt>
    <dgm:pt modelId="{D1B33832-ED5F-459C-B623-EACC856D352A}" type="pres">
      <dgm:prSet presAssocID="{D0146754-09F1-4F2E-9CD8-D3436F34BBB4}" presName="hierRoot2" presStyleCnt="0">
        <dgm:presLayoutVars>
          <dgm:hierBranch val="init"/>
        </dgm:presLayoutVars>
      </dgm:prSet>
      <dgm:spPr/>
    </dgm:pt>
    <dgm:pt modelId="{BB06773D-8002-40B1-9975-D3992AA00F62}" type="pres">
      <dgm:prSet presAssocID="{D0146754-09F1-4F2E-9CD8-D3436F34BBB4}" presName="rootComposite" presStyleCnt="0"/>
      <dgm:spPr/>
    </dgm:pt>
    <dgm:pt modelId="{E77904E7-96BA-4D9D-9796-65671167F032}" type="pres">
      <dgm:prSet presAssocID="{D0146754-09F1-4F2E-9CD8-D3436F34BBB4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C2F7F70-5FB7-47CB-93C7-A006245A399C}" type="pres">
      <dgm:prSet presAssocID="{D0146754-09F1-4F2E-9CD8-D3436F34BBB4}" presName="rootConnector" presStyleLbl="node3" presStyleIdx="1" presStyleCnt="3"/>
      <dgm:spPr/>
      <dgm:t>
        <a:bodyPr/>
        <a:lstStyle/>
        <a:p>
          <a:endParaRPr lang="de-DE"/>
        </a:p>
      </dgm:t>
    </dgm:pt>
    <dgm:pt modelId="{A683AC6E-CCBD-479D-A60F-628E64C0C4B1}" type="pres">
      <dgm:prSet presAssocID="{D0146754-09F1-4F2E-9CD8-D3436F34BBB4}" presName="hierChild4" presStyleCnt="0"/>
      <dgm:spPr/>
    </dgm:pt>
    <dgm:pt modelId="{D107BF7D-61EC-4526-928A-D8024C42F689}" type="pres">
      <dgm:prSet presAssocID="{88F3A48F-10D0-4F81-B672-4B2D0B2D4E99}" presName="Name37" presStyleLbl="parChTrans1D4" presStyleIdx="0" presStyleCnt="1"/>
      <dgm:spPr/>
      <dgm:t>
        <a:bodyPr/>
        <a:lstStyle/>
        <a:p>
          <a:endParaRPr lang="de-DE"/>
        </a:p>
      </dgm:t>
    </dgm:pt>
    <dgm:pt modelId="{EB5037A8-9C0E-4E0B-B8AB-EFA5C45B49A4}" type="pres">
      <dgm:prSet presAssocID="{EFCD4AB4-C75C-4C9F-AD3F-57547848C967}" presName="hierRoot2" presStyleCnt="0">
        <dgm:presLayoutVars>
          <dgm:hierBranch val="init"/>
        </dgm:presLayoutVars>
      </dgm:prSet>
      <dgm:spPr/>
    </dgm:pt>
    <dgm:pt modelId="{92CF0E24-E22E-4520-BAA0-A50C914D707F}" type="pres">
      <dgm:prSet presAssocID="{EFCD4AB4-C75C-4C9F-AD3F-57547848C967}" presName="rootComposite" presStyleCnt="0"/>
      <dgm:spPr/>
    </dgm:pt>
    <dgm:pt modelId="{34B3E907-562F-468B-A06C-1E252C30B448}" type="pres">
      <dgm:prSet presAssocID="{EFCD4AB4-C75C-4C9F-AD3F-57547848C967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69EE83A-685D-4187-8031-40E9A5482C00}" type="pres">
      <dgm:prSet presAssocID="{EFCD4AB4-C75C-4C9F-AD3F-57547848C967}" presName="rootConnector" presStyleLbl="node4" presStyleIdx="0" presStyleCnt="1"/>
      <dgm:spPr/>
      <dgm:t>
        <a:bodyPr/>
        <a:lstStyle/>
        <a:p>
          <a:endParaRPr lang="de-DE"/>
        </a:p>
      </dgm:t>
    </dgm:pt>
    <dgm:pt modelId="{DA4E556B-CD17-46F6-A635-D3B8B2536BED}" type="pres">
      <dgm:prSet presAssocID="{EFCD4AB4-C75C-4C9F-AD3F-57547848C967}" presName="hierChild4" presStyleCnt="0"/>
      <dgm:spPr/>
    </dgm:pt>
    <dgm:pt modelId="{4AA6D6B9-9B3B-4EFA-8371-96B15BF41939}" type="pres">
      <dgm:prSet presAssocID="{EFCD4AB4-C75C-4C9F-AD3F-57547848C967}" presName="hierChild5" presStyleCnt="0"/>
      <dgm:spPr/>
    </dgm:pt>
    <dgm:pt modelId="{B7B9B5A9-6116-43BD-BDF1-CD1F620AB0A3}" type="pres">
      <dgm:prSet presAssocID="{D0146754-09F1-4F2E-9CD8-D3436F34BBB4}" presName="hierChild5" presStyleCnt="0"/>
      <dgm:spPr/>
    </dgm:pt>
    <dgm:pt modelId="{4CBB0A82-51AD-4EBC-A7D9-29EBCD0A0066}" type="pres">
      <dgm:prSet presAssocID="{EC729B79-FA0B-4825-9FCB-64310A41DA58}" presName="Name35" presStyleLbl="parChTrans1D3" presStyleIdx="2" presStyleCnt="3"/>
      <dgm:spPr/>
      <dgm:t>
        <a:bodyPr/>
        <a:lstStyle/>
        <a:p>
          <a:endParaRPr lang="de-DE"/>
        </a:p>
      </dgm:t>
    </dgm:pt>
    <dgm:pt modelId="{C6FF7515-AD7F-4205-A7FB-46782EFD75F8}" type="pres">
      <dgm:prSet presAssocID="{0C9789DB-3247-40CB-B0F4-93A684DB9A73}" presName="hierRoot2" presStyleCnt="0">
        <dgm:presLayoutVars>
          <dgm:hierBranch val="init"/>
        </dgm:presLayoutVars>
      </dgm:prSet>
      <dgm:spPr/>
    </dgm:pt>
    <dgm:pt modelId="{56CAB034-00F9-474D-8543-3780FCD7591A}" type="pres">
      <dgm:prSet presAssocID="{0C9789DB-3247-40CB-B0F4-93A684DB9A73}" presName="rootComposite" presStyleCnt="0"/>
      <dgm:spPr/>
    </dgm:pt>
    <dgm:pt modelId="{0E79D64C-4786-4A96-A8A7-5F2958514B32}" type="pres">
      <dgm:prSet presAssocID="{0C9789DB-3247-40CB-B0F4-93A684DB9A73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1A74DE8-F720-4F09-9188-8D33F57A2945}" type="pres">
      <dgm:prSet presAssocID="{0C9789DB-3247-40CB-B0F4-93A684DB9A73}" presName="rootConnector" presStyleLbl="node3" presStyleIdx="2" presStyleCnt="3"/>
      <dgm:spPr/>
      <dgm:t>
        <a:bodyPr/>
        <a:lstStyle/>
        <a:p>
          <a:endParaRPr lang="de-DE"/>
        </a:p>
      </dgm:t>
    </dgm:pt>
    <dgm:pt modelId="{97B401A0-1A21-4454-A2EA-D54316E90552}" type="pres">
      <dgm:prSet presAssocID="{0C9789DB-3247-40CB-B0F4-93A684DB9A73}" presName="hierChild4" presStyleCnt="0"/>
      <dgm:spPr/>
    </dgm:pt>
    <dgm:pt modelId="{77C92366-2D73-465D-AE4D-4A0DC462BCE2}" type="pres">
      <dgm:prSet presAssocID="{0C9789DB-3247-40CB-B0F4-93A684DB9A73}" presName="hierChild5" presStyleCnt="0"/>
      <dgm:spPr/>
    </dgm:pt>
    <dgm:pt modelId="{01BA52F7-AD82-437B-9FFA-7A6DDA6D805E}" type="pres">
      <dgm:prSet presAssocID="{D9B049B9-EAA3-46E3-902A-2EA20332B093}" presName="hierChild5" presStyleCnt="0"/>
      <dgm:spPr/>
    </dgm:pt>
    <dgm:pt modelId="{2772E293-89C1-4121-BD24-79D00CEAD5B0}" type="pres">
      <dgm:prSet presAssocID="{40AF76DE-394C-4CCE-8C62-B8B4A1C17C49}" presName="hierChild3" presStyleCnt="0"/>
      <dgm:spPr/>
    </dgm:pt>
    <dgm:pt modelId="{6471BDA6-1DF9-4782-AFF8-E8FE5B72FE5F}" type="pres">
      <dgm:prSet presAssocID="{F13F1D82-C194-4FF4-938F-2FB0B429FCCD}" presName="hierRoot1" presStyleCnt="0">
        <dgm:presLayoutVars>
          <dgm:hierBranch val="init"/>
        </dgm:presLayoutVars>
      </dgm:prSet>
      <dgm:spPr/>
    </dgm:pt>
    <dgm:pt modelId="{906747D2-E190-4E7D-8AA3-0419FF19578D}" type="pres">
      <dgm:prSet presAssocID="{F13F1D82-C194-4FF4-938F-2FB0B429FCCD}" presName="rootComposite1" presStyleCnt="0"/>
      <dgm:spPr/>
    </dgm:pt>
    <dgm:pt modelId="{CB9C8BE2-D4FD-415B-BB66-9DD991F84753}" type="pres">
      <dgm:prSet presAssocID="{F13F1D82-C194-4FF4-938F-2FB0B429FCCD}" presName="rootText1" presStyleLbl="node0" presStyleIdx="1" presStyleCnt="3" custLinFactX="47666" custLinFactY="200000" custLinFactNeighborX="100000" custLinFactNeighborY="22753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DF5D4CB-BEB8-4AA8-BF1B-2A17D628B2E0}" type="pres">
      <dgm:prSet presAssocID="{F13F1D82-C194-4FF4-938F-2FB0B429FCCD}" presName="rootConnector1" presStyleLbl="node1" presStyleIdx="0" presStyleCnt="0"/>
      <dgm:spPr/>
      <dgm:t>
        <a:bodyPr/>
        <a:lstStyle/>
        <a:p>
          <a:endParaRPr lang="de-DE"/>
        </a:p>
      </dgm:t>
    </dgm:pt>
    <dgm:pt modelId="{1B57D476-568A-496E-A12F-838A6021DEAE}" type="pres">
      <dgm:prSet presAssocID="{F13F1D82-C194-4FF4-938F-2FB0B429FCCD}" presName="hierChild2" presStyleCnt="0"/>
      <dgm:spPr/>
    </dgm:pt>
    <dgm:pt modelId="{5114D1E1-E5A1-4E38-BA8D-7D8D292EF3A1}" type="pres">
      <dgm:prSet presAssocID="{F13F1D82-C194-4FF4-938F-2FB0B429FCCD}" presName="hierChild3" presStyleCnt="0"/>
      <dgm:spPr/>
    </dgm:pt>
    <dgm:pt modelId="{04EC04E9-409F-4D45-83E8-9270F039B10F}" type="pres">
      <dgm:prSet presAssocID="{7155E04F-ECD6-4D74-8F0C-17C8875BEAD5}" presName="hierRoot1" presStyleCnt="0">
        <dgm:presLayoutVars>
          <dgm:hierBranch val="init"/>
        </dgm:presLayoutVars>
      </dgm:prSet>
      <dgm:spPr/>
    </dgm:pt>
    <dgm:pt modelId="{ADA5A911-0629-445A-8F20-D80599C682C8}" type="pres">
      <dgm:prSet presAssocID="{7155E04F-ECD6-4D74-8F0C-17C8875BEAD5}" presName="rootComposite1" presStyleCnt="0"/>
      <dgm:spPr/>
    </dgm:pt>
    <dgm:pt modelId="{6870E9A6-BDEC-4C29-BFEE-7B4792B563B8}" type="pres">
      <dgm:prSet presAssocID="{7155E04F-ECD6-4D74-8F0C-17C8875BEAD5}" presName="rootText1" presStyleLbl="node0" presStyleIdx="2" presStyleCnt="3" custLinFactY="200000" custLinFactNeighborX="18219" custLinFactNeighborY="22753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4396DAB-BB7C-413D-A174-C71627FD85BD}" type="pres">
      <dgm:prSet presAssocID="{7155E04F-ECD6-4D74-8F0C-17C8875BEAD5}" presName="rootConnector1" presStyleLbl="node1" presStyleIdx="0" presStyleCnt="0"/>
      <dgm:spPr/>
      <dgm:t>
        <a:bodyPr/>
        <a:lstStyle/>
        <a:p>
          <a:endParaRPr lang="de-DE"/>
        </a:p>
      </dgm:t>
    </dgm:pt>
    <dgm:pt modelId="{1B05AD14-EE65-4513-857C-AAE8578C5201}" type="pres">
      <dgm:prSet presAssocID="{7155E04F-ECD6-4D74-8F0C-17C8875BEAD5}" presName="hierChild2" presStyleCnt="0"/>
      <dgm:spPr/>
    </dgm:pt>
    <dgm:pt modelId="{BDF59B0A-02DA-4F57-81E5-41BC42284C88}" type="pres">
      <dgm:prSet presAssocID="{7155E04F-ECD6-4D74-8F0C-17C8875BEAD5}" presName="hierChild3" presStyleCnt="0"/>
      <dgm:spPr/>
    </dgm:pt>
  </dgm:ptLst>
  <dgm:cxnLst>
    <dgm:cxn modelId="{FE9244E8-0F29-4CAB-959C-C6C25885CCF2}" type="presOf" srcId="{EFCD4AB4-C75C-4C9F-AD3F-57547848C967}" destId="{969EE83A-685D-4187-8031-40E9A5482C00}" srcOrd="1" destOrd="0" presId="urn:microsoft.com/office/officeart/2005/8/layout/orgChart1"/>
    <dgm:cxn modelId="{9FE505D3-7933-4A32-9308-6D2AF3760C15}" type="presOf" srcId="{40AF76DE-394C-4CCE-8C62-B8B4A1C17C49}" destId="{CBA2D00E-8007-4C99-B8A8-890F722F05CC}" srcOrd="1" destOrd="0" presId="urn:microsoft.com/office/officeart/2005/8/layout/orgChart1"/>
    <dgm:cxn modelId="{DDF880D4-AC14-4915-A16E-769316DAF13D}" type="presOf" srcId="{DF604D81-58C7-4236-AC35-944B73111193}" destId="{12515860-D419-46BC-969C-5A71E9B259BF}" srcOrd="1" destOrd="0" presId="urn:microsoft.com/office/officeart/2005/8/layout/orgChart1"/>
    <dgm:cxn modelId="{EB6F58F2-C2E9-425F-A1D3-3111F1D9890C}" type="presOf" srcId="{BEFB39AC-9049-462E-B60D-52B03DFFDF59}" destId="{84692D3A-51D3-4B9B-876C-7D5783C9306D}" srcOrd="0" destOrd="0" presId="urn:microsoft.com/office/officeart/2005/8/layout/orgChart1"/>
    <dgm:cxn modelId="{DBC86E3A-6303-45D6-ABA3-C97ACDB0A1EF}" srcId="{748CA053-9602-4D19-9C33-8CAD65AD0FC3}" destId="{7155E04F-ECD6-4D74-8F0C-17C8875BEAD5}" srcOrd="2" destOrd="0" parTransId="{BC723E27-5714-4247-8037-0EE1790E288A}" sibTransId="{05447C0C-77F6-46BD-8364-2CAD535D73C0}"/>
    <dgm:cxn modelId="{FE7AE62E-AC1F-4CE1-874D-D9956C570801}" type="presOf" srcId="{0C9789DB-3247-40CB-B0F4-93A684DB9A73}" destId="{B1A74DE8-F720-4F09-9188-8D33F57A2945}" srcOrd="1" destOrd="0" presId="urn:microsoft.com/office/officeart/2005/8/layout/orgChart1"/>
    <dgm:cxn modelId="{29B247DC-5562-444D-93AB-5E47133DF95B}" type="presOf" srcId="{D0146754-09F1-4F2E-9CD8-D3436F34BBB4}" destId="{E77904E7-96BA-4D9D-9796-65671167F032}" srcOrd="0" destOrd="0" presId="urn:microsoft.com/office/officeart/2005/8/layout/orgChart1"/>
    <dgm:cxn modelId="{3D7BCBF6-CAE2-435A-9CBD-4047E0BD5588}" srcId="{D9B049B9-EAA3-46E3-902A-2EA20332B093}" destId="{D0146754-09F1-4F2E-9CD8-D3436F34BBB4}" srcOrd="1" destOrd="0" parTransId="{97C755D4-1E17-4A75-B9E5-82FD9B6A5F3E}" sibTransId="{0239072A-0647-4259-A175-0E4FB76557CA}"/>
    <dgm:cxn modelId="{D6811663-71C0-46D6-87A7-B35B67F57C47}" srcId="{D9B049B9-EAA3-46E3-902A-2EA20332B093}" destId="{0C9789DB-3247-40CB-B0F4-93A684DB9A73}" srcOrd="2" destOrd="0" parTransId="{EC729B79-FA0B-4825-9FCB-64310A41DA58}" sibTransId="{8C4EEE7C-D603-4144-B5BC-D962BDF8A5F6}"/>
    <dgm:cxn modelId="{8A0B42CC-F699-4055-9E87-5EEE604E4E0A}" type="presOf" srcId="{D9B049B9-EAA3-46E3-902A-2EA20332B093}" destId="{C9B6C160-0D6F-412D-8161-3AEBB8E73A36}" srcOrd="1" destOrd="0" presId="urn:microsoft.com/office/officeart/2005/8/layout/orgChart1"/>
    <dgm:cxn modelId="{706E3B0B-3254-47F7-BE5D-F3D324E6C630}" type="presOf" srcId="{7155E04F-ECD6-4D74-8F0C-17C8875BEAD5}" destId="{84396DAB-BB7C-413D-A174-C71627FD85BD}" srcOrd="1" destOrd="0" presId="urn:microsoft.com/office/officeart/2005/8/layout/orgChart1"/>
    <dgm:cxn modelId="{7AA9CCEB-CC6F-40A7-831E-DFBE17F87C2F}" type="presOf" srcId="{7155E04F-ECD6-4D74-8F0C-17C8875BEAD5}" destId="{6870E9A6-BDEC-4C29-BFEE-7B4792B563B8}" srcOrd="0" destOrd="0" presId="urn:microsoft.com/office/officeart/2005/8/layout/orgChart1"/>
    <dgm:cxn modelId="{94CBF383-3A6F-45E6-851A-4806EA60ECDC}" type="presOf" srcId="{BEFB39AC-9049-462E-B60D-52B03DFFDF59}" destId="{994DCD66-04DC-4FB5-ACBE-A3973EFCFCD2}" srcOrd="1" destOrd="0" presId="urn:microsoft.com/office/officeart/2005/8/layout/orgChart1"/>
    <dgm:cxn modelId="{C43CF011-76D0-46DF-83BF-7B63D926635E}" type="presOf" srcId="{EFCD4AB4-C75C-4C9F-AD3F-57547848C967}" destId="{34B3E907-562F-468B-A06C-1E252C30B448}" srcOrd="0" destOrd="0" presId="urn:microsoft.com/office/officeart/2005/8/layout/orgChart1"/>
    <dgm:cxn modelId="{F64842D8-FCB2-4B03-873B-902B34CD2B90}" type="presOf" srcId="{748CA053-9602-4D19-9C33-8CAD65AD0FC3}" destId="{0141DB67-5651-4317-984D-3EF5E3CFD5BF}" srcOrd="0" destOrd="0" presId="urn:microsoft.com/office/officeart/2005/8/layout/orgChart1"/>
    <dgm:cxn modelId="{1D85B8CE-BC77-4362-AAD6-2BD2161A605D}" type="presOf" srcId="{C995C8E6-6108-4023-BB4C-1A0D6FD4A562}" destId="{9AA8D2C8-2A39-487F-B1CC-447F72D51ED6}" srcOrd="0" destOrd="0" presId="urn:microsoft.com/office/officeart/2005/8/layout/orgChart1"/>
    <dgm:cxn modelId="{6692E11F-A4C2-4148-BF09-B1B8FC48E0B4}" type="presOf" srcId="{D9B049B9-EAA3-46E3-902A-2EA20332B093}" destId="{6879B68F-54AD-4621-BAF0-CCD3FBCC3CD9}" srcOrd="0" destOrd="0" presId="urn:microsoft.com/office/officeart/2005/8/layout/orgChart1"/>
    <dgm:cxn modelId="{229D591F-2BCF-483A-8983-223AB89BDF47}" srcId="{40AF76DE-394C-4CCE-8C62-B8B4A1C17C49}" destId="{BEFB39AC-9049-462E-B60D-52B03DFFDF59}" srcOrd="1" destOrd="0" parTransId="{C995C8E6-6108-4023-BB4C-1A0D6FD4A562}" sibTransId="{D0D3CD04-94BE-43A1-8C85-2B87ABF5F5EF}"/>
    <dgm:cxn modelId="{F65007D9-D86A-494D-9D17-59E38D638C22}" type="presOf" srcId="{33C540AB-36D5-474C-9A0B-3452BA685775}" destId="{1A5402EB-18CE-4EA5-AFE5-B135F43F1FE4}" srcOrd="0" destOrd="0" presId="urn:microsoft.com/office/officeart/2005/8/layout/orgChart1"/>
    <dgm:cxn modelId="{7370000D-6BB9-4EEA-B952-F14983671AA7}" srcId="{40AF76DE-394C-4CCE-8C62-B8B4A1C17C49}" destId="{D9B049B9-EAA3-46E3-902A-2EA20332B093}" srcOrd="2" destOrd="0" parTransId="{C71B6009-A739-4F5C-95D9-91E1649B89EA}" sibTransId="{E152905D-339E-4D25-872B-4F86E5D39601}"/>
    <dgm:cxn modelId="{1BFB4F70-DBE8-4EC5-99C2-A72625DA3138}" type="presOf" srcId="{C71B6009-A739-4F5C-95D9-91E1649B89EA}" destId="{BA4B6A63-0154-4F15-8CCF-AF92573ABB78}" srcOrd="0" destOrd="0" presId="urn:microsoft.com/office/officeart/2005/8/layout/orgChart1"/>
    <dgm:cxn modelId="{00F7D18F-F6F4-4CE7-85DE-431555AF3745}" type="presOf" srcId="{33D7F2ED-AC2D-4C84-A2DF-A6565D9A96D9}" destId="{47D1EE19-9B5D-4AED-ACF0-3F781D52FCAE}" srcOrd="0" destOrd="0" presId="urn:microsoft.com/office/officeart/2005/8/layout/orgChart1"/>
    <dgm:cxn modelId="{FB6C9BC2-15CA-4A08-BDA7-37148062BB5C}" type="presOf" srcId="{F13F1D82-C194-4FF4-938F-2FB0B429FCCD}" destId="{CB9C8BE2-D4FD-415B-BB66-9DD991F84753}" srcOrd="0" destOrd="0" presId="urn:microsoft.com/office/officeart/2005/8/layout/orgChart1"/>
    <dgm:cxn modelId="{DDE3DE80-A80F-4160-AB68-E4BA270BAA68}" srcId="{748CA053-9602-4D19-9C33-8CAD65AD0FC3}" destId="{40AF76DE-394C-4CCE-8C62-B8B4A1C17C49}" srcOrd="0" destOrd="0" parTransId="{D7CA2722-9DAE-4B34-9548-D19ADD4D033F}" sibTransId="{6445290A-00AF-4263-9111-18F041B608D8}"/>
    <dgm:cxn modelId="{A913E217-3FDB-419F-8D88-FE928166DB16}" type="presOf" srcId="{D0146754-09F1-4F2E-9CD8-D3436F34BBB4}" destId="{1C2F7F70-5FB7-47CB-93C7-A006245A399C}" srcOrd="1" destOrd="0" presId="urn:microsoft.com/office/officeart/2005/8/layout/orgChart1"/>
    <dgm:cxn modelId="{99F0DA07-732D-4032-9905-287FAE8D6427}" type="presOf" srcId="{97C755D4-1E17-4A75-B9E5-82FD9B6A5F3E}" destId="{9F156B4F-E1F9-4485-AD29-42D2A598DF1F}" srcOrd="0" destOrd="0" presId="urn:microsoft.com/office/officeart/2005/8/layout/orgChart1"/>
    <dgm:cxn modelId="{9E5FEE1A-90D3-4F5F-AE6F-9AF1CB55DCEC}" type="presOf" srcId="{33C540AB-36D5-474C-9A0B-3452BA685775}" destId="{C0B08BEF-1B19-4FF4-AD47-CB0D65FD3DEE}" srcOrd="1" destOrd="0" presId="urn:microsoft.com/office/officeart/2005/8/layout/orgChart1"/>
    <dgm:cxn modelId="{8284B94C-7A5B-44CC-A2F5-581BCF63DA74}" type="presOf" srcId="{0C9789DB-3247-40CB-B0F4-93A684DB9A73}" destId="{0E79D64C-4786-4A96-A8A7-5F2958514B32}" srcOrd="0" destOrd="0" presId="urn:microsoft.com/office/officeart/2005/8/layout/orgChart1"/>
    <dgm:cxn modelId="{D4765779-4DFC-4FD3-A43B-6CEAF7C20736}" type="presOf" srcId="{40AF76DE-394C-4CCE-8C62-B8B4A1C17C49}" destId="{EE6BA18F-EFD3-4923-8A7B-D917BC52AA9F}" srcOrd="0" destOrd="0" presId="urn:microsoft.com/office/officeart/2005/8/layout/orgChart1"/>
    <dgm:cxn modelId="{E0922842-40EC-4E70-8985-36404F74F628}" type="presOf" srcId="{EC729B79-FA0B-4825-9FCB-64310A41DA58}" destId="{4CBB0A82-51AD-4EBC-A7D9-29EBCD0A0066}" srcOrd="0" destOrd="0" presId="urn:microsoft.com/office/officeart/2005/8/layout/orgChart1"/>
    <dgm:cxn modelId="{AD593B92-9924-444B-BE0A-B06095ABF902}" srcId="{D0146754-09F1-4F2E-9CD8-D3436F34BBB4}" destId="{EFCD4AB4-C75C-4C9F-AD3F-57547848C967}" srcOrd="0" destOrd="0" parTransId="{88F3A48F-10D0-4F81-B672-4B2D0B2D4E99}" sibTransId="{F6D09183-E720-4DF5-9EE0-9751BD7C314E}"/>
    <dgm:cxn modelId="{D75BEEA2-4765-4421-9817-72B5E8DF493D}" type="presOf" srcId="{DF604D81-58C7-4236-AC35-944B73111193}" destId="{6E232619-A255-43F9-BD7D-C6DF4324CDEF}" srcOrd="0" destOrd="0" presId="urn:microsoft.com/office/officeart/2005/8/layout/orgChart1"/>
    <dgm:cxn modelId="{A8B1514E-A9CC-4F8B-A001-F597E922076D}" srcId="{D9B049B9-EAA3-46E3-902A-2EA20332B093}" destId="{DF604D81-58C7-4236-AC35-944B73111193}" srcOrd="0" destOrd="0" parTransId="{02C6F7C8-16C3-41A8-BE36-C6D1F3D09D67}" sibTransId="{9E7BD71A-3AFA-4522-B8B6-67FDA769147D}"/>
    <dgm:cxn modelId="{DC9BE396-51A6-418E-BE9D-87C60901AFE5}" srcId="{40AF76DE-394C-4CCE-8C62-B8B4A1C17C49}" destId="{33C540AB-36D5-474C-9A0B-3452BA685775}" srcOrd="0" destOrd="0" parTransId="{33D7F2ED-AC2D-4C84-A2DF-A6565D9A96D9}" sibTransId="{3C396CBE-D0FD-4DDB-80BF-FCE4EB0ED82A}"/>
    <dgm:cxn modelId="{F492C0A5-8D33-40FE-85CD-52B7E8064D4D}" srcId="{748CA053-9602-4D19-9C33-8CAD65AD0FC3}" destId="{F13F1D82-C194-4FF4-938F-2FB0B429FCCD}" srcOrd="1" destOrd="0" parTransId="{2A2BE3B3-2F9B-4BC1-86EB-003C477BE7C1}" sibTransId="{081B0559-D3FE-4FF8-B7E7-E554A3C096A7}"/>
    <dgm:cxn modelId="{382EC66B-FE3E-43EC-A9F2-2528F9A8140B}" type="presOf" srcId="{02C6F7C8-16C3-41A8-BE36-C6D1F3D09D67}" destId="{B81E1FD8-6685-4FF7-AA5B-76BF7835912C}" srcOrd="0" destOrd="0" presId="urn:microsoft.com/office/officeart/2005/8/layout/orgChart1"/>
    <dgm:cxn modelId="{381B54BC-2ACD-4F1D-B78B-8ACE980E0369}" type="presOf" srcId="{F13F1D82-C194-4FF4-938F-2FB0B429FCCD}" destId="{6DF5D4CB-BEB8-4AA8-BF1B-2A17D628B2E0}" srcOrd="1" destOrd="0" presId="urn:microsoft.com/office/officeart/2005/8/layout/orgChart1"/>
    <dgm:cxn modelId="{8C019686-5D0E-4C7E-B4AA-91FC32C2A32F}" type="presOf" srcId="{88F3A48F-10D0-4F81-B672-4B2D0B2D4E99}" destId="{D107BF7D-61EC-4526-928A-D8024C42F689}" srcOrd="0" destOrd="0" presId="urn:microsoft.com/office/officeart/2005/8/layout/orgChart1"/>
    <dgm:cxn modelId="{BC33D457-58AB-47DA-A5D7-9A4AC9726B2C}" type="presParOf" srcId="{0141DB67-5651-4317-984D-3EF5E3CFD5BF}" destId="{55453C9A-8C0A-4C88-A245-E714C55F7C16}" srcOrd="0" destOrd="0" presId="urn:microsoft.com/office/officeart/2005/8/layout/orgChart1"/>
    <dgm:cxn modelId="{386C2608-F71E-4BF7-8962-4BF5D920A7BE}" type="presParOf" srcId="{55453C9A-8C0A-4C88-A245-E714C55F7C16}" destId="{0A6D58F9-65F3-408C-80BD-0521EBDEF5C2}" srcOrd="0" destOrd="0" presId="urn:microsoft.com/office/officeart/2005/8/layout/orgChart1"/>
    <dgm:cxn modelId="{53CE0AAC-16CE-48AE-A025-DA40AED7DCA8}" type="presParOf" srcId="{0A6D58F9-65F3-408C-80BD-0521EBDEF5C2}" destId="{EE6BA18F-EFD3-4923-8A7B-D917BC52AA9F}" srcOrd="0" destOrd="0" presId="urn:microsoft.com/office/officeart/2005/8/layout/orgChart1"/>
    <dgm:cxn modelId="{49243FBA-1920-4319-9DE6-C8D58C4BC564}" type="presParOf" srcId="{0A6D58F9-65F3-408C-80BD-0521EBDEF5C2}" destId="{CBA2D00E-8007-4C99-B8A8-890F722F05CC}" srcOrd="1" destOrd="0" presId="urn:microsoft.com/office/officeart/2005/8/layout/orgChart1"/>
    <dgm:cxn modelId="{FC143EDF-8913-4C76-9B6A-E7AB8065AA6B}" type="presParOf" srcId="{55453C9A-8C0A-4C88-A245-E714C55F7C16}" destId="{2D9B5510-50E3-4778-ABC4-CFEC3AC2CB64}" srcOrd="1" destOrd="0" presId="urn:microsoft.com/office/officeart/2005/8/layout/orgChart1"/>
    <dgm:cxn modelId="{69A6D7F4-41D7-4B47-8E0D-3A083737982F}" type="presParOf" srcId="{2D9B5510-50E3-4778-ABC4-CFEC3AC2CB64}" destId="{47D1EE19-9B5D-4AED-ACF0-3F781D52FCAE}" srcOrd="0" destOrd="0" presId="urn:microsoft.com/office/officeart/2005/8/layout/orgChart1"/>
    <dgm:cxn modelId="{020F6FAE-4ED5-47C3-80FF-AD5E89870603}" type="presParOf" srcId="{2D9B5510-50E3-4778-ABC4-CFEC3AC2CB64}" destId="{59480E74-9056-4B14-B1CD-53690ACB0A9E}" srcOrd="1" destOrd="0" presId="urn:microsoft.com/office/officeart/2005/8/layout/orgChart1"/>
    <dgm:cxn modelId="{8ACF0D35-FE7B-46A8-9A54-C04B7FAE3AD3}" type="presParOf" srcId="{59480E74-9056-4B14-B1CD-53690ACB0A9E}" destId="{7A9212BA-77DD-4867-B0DD-C45602193BB2}" srcOrd="0" destOrd="0" presId="urn:microsoft.com/office/officeart/2005/8/layout/orgChart1"/>
    <dgm:cxn modelId="{CA8BC52D-503C-4D83-871B-E1714EB3D1BB}" type="presParOf" srcId="{7A9212BA-77DD-4867-B0DD-C45602193BB2}" destId="{1A5402EB-18CE-4EA5-AFE5-B135F43F1FE4}" srcOrd="0" destOrd="0" presId="urn:microsoft.com/office/officeart/2005/8/layout/orgChart1"/>
    <dgm:cxn modelId="{3F1EE7AC-17E0-4E09-87DD-77A1BD2196AD}" type="presParOf" srcId="{7A9212BA-77DD-4867-B0DD-C45602193BB2}" destId="{C0B08BEF-1B19-4FF4-AD47-CB0D65FD3DEE}" srcOrd="1" destOrd="0" presId="urn:microsoft.com/office/officeart/2005/8/layout/orgChart1"/>
    <dgm:cxn modelId="{4F478ECB-BD73-4151-86DF-6AB31A88EA01}" type="presParOf" srcId="{59480E74-9056-4B14-B1CD-53690ACB0A9E}" destId="{065319AE-9101-47B6-B5CA-86A90FDBF764}" srcOrd="1" destOrd="0" presId="urn:microsoft.com/office/officeart/2005/8/layout/orgChart1"/>
    <dgm:cxn modelId="{5504B2BD-ACAF-40E1-836A-5A98E9F42EA6}" type="presParOf" srcId="{59480E74-9056-4B14-B1CD-53690ACB0A9E}" destId="{8622BC1F-D8C6-4C3C-B714-83A5A6AD46C2}" srcOrd="2" destOrd="0" presId="urn:microsoft.com/office/officeart/2005/8/layout/orgChart1"/>
    <dgm:cxn modelId="{8E302C97-8F04-460D-9A15-107CE477B56D}" type="presParOf" srcId="{2D9B5510-50E3-4778-ABC4-CFEC3AC2CB64}" destId="{9AA8D2C8-2A39-487F-B1CC-447F72D51ED6}" srcOrd="2" destOrd="0" presId="urn:microsoft.com/office/officeart/2005/8/layout/orgChart1"/>
    <dgm:cxn modelId="{054A2EE0-91E3-43CE-B78E-C93E3B0DE02C}" type="presParOf" srcId="{2D9B5510-50E3-4778-ABC4-CFEC3AC2CB64}" destId="{3CC39969-9EF9-42BF-9A44-0F3CA8A8E907}" srcOrd="3" destOrd="0" presId="urn:microsoft.com/office/officeart/2005/8/layout/orgChart1"/>
    <dgm:cxn modelId="{6047965F-CE91-4453-ABEA-832DE4DD5124}" type="presParOf" srcId="{3CC39969-9EF9-42BF-9A44-0F3CA8A8E907}" destId="{9FEA8531-604C-4569-8CB6-2ED0F22F2C0A}" srcOrd="0" destOrd="0" presId="urn:microsoft.com/office/officeart/2005/8/layout/orgChart1"/>
    <dgm:cxn modelId="{094A7C67-DFF4-45F6-A909-F53FC6E76F14}" type="presParOf" srcId="{9FEA8531-604C-4569-8CB6-2ED0F22F2C0A}" destId="{84692D3A-51D3-4B9B-876C-7D5783C9306D}" srcOrd="0" destOrd="0" presId="urn:microsoft.com/office/officeart/2005/8/layout/orgChart1"/>
    <dgm:cxn modelId="{C1EFA657-84EB-4312-AD60-3CDD4DFF4836}" type="presParOf" srcId="{9FEA8531-604C-4569-8CB6-2ED0F22F2C0A}" destId="{994DCD66-04DC-4FB5-ACBE-A3973EFCFCD2}" srcOrd="1" destOrd="0" presId="urn:microsoft.com/office/officeart/2005/8/layout/orgChart1"/>
    <dgm:cxn modelId="{BE69C0BF-3781-44C3-B4DD-9F7DC5259E92}" type="presParOf" srcId="{3CC39969-9EF9-42BF-9A44-0F3CA8A8E907}" destId="{9ABA5914-B87A-4854-AF4B-E0C1575F665F}" srcOrd="1" destOrd="0" presId="urn:microsoft.com/office/officeart/2005/8/layout/orgChart1"/>
    <dgm:cxn modelId="{B70C40DC-64B4-49F1-BF1B-2FA4518ECD17}" type="presParOf" srcId="{3CC39969-9EF9-42BF-9A44-0F3CA8A8E907}" destId="{D65BFE9E-7755-40B2-ACB0-D703EA23D1B5}" srcOrd="2" destOrd="0" presId="urn:microsoft.com/office/officeart/2005/8/layout/orgChart1"/>
    <dgm:cxn modelId="{CCB9433A-4BD0-4733-9BDC-C79F6F57BC79}" type="presParOf" srcId="{2D9B5510-50E3-4778-ABC4-CFEC3AC2CB64}" destId="{BA4B6A63-0154-4F15-8CCF-AF92573ABB78}" srcOrd="4" destOrd="0" presId="urn:microsoft.com/office/officeart/2005/8/layout/orgChart1"/>
    <dgm:cxn modelId="{D1DA049B-814D-4E58-8A64-897AF9712957}" type="presParOf" srcId="{2D9B5510-50E3-4778-ABC4-CFEC3AC2CB64}" destId="{C8CF2D5C-2677-4C30-A40F-2D7930542768}" srcOrd="5" destOrd="0" presId="urn:microsoft.com/office/officeart/2005/8/layout/orgChart1"/>
    <dgm:cxn modelId="{DC80F1E1-6483-4F5F-AF7E-6051BADB5BF8}" type="presParOf" srcId="{C8CF2D5C-2677-4C30-A40F-2D7930542768}" destId="{54F7DF88-71DD-41D8-81DD-6C156E5DCE74}" srcOrd="0" destOrd="0" presId="urn:microsoft.com/office/officeart/2005/8/layout/orgChart1"/>
    <dgm:cxn modelId="{665A6161-3E98-457A-8F5B-9AF5AF7D9D81}" type="presParOf" srcId="{54F7DF88-71DD-41D8-81DD-6C156E5DCE74}" destId="{6879B68F-54AD-4621-BAF0-CCD3FBCC3CD9}" srcOrd="0" destOrd="0" presId="urn:microsoft.com/office/officeart/2005/8/layout/orgChart1"/>
    <dgm:cxn modelId="{2F7AD96C-5D78-4A27-BD08-E31C01FB663E}" type="presParOf" srcId="{54F7DF88-71DD-41D8-81DD-6C156E5DCE74}" destId="{C9B6C160-0D6F-412D-8161-3AEBB8E73A36}" srcOrd="1" destOrd="0" presId="urn:microsoft.com/office/officeart/2005/8/layout/orgChart1"/>
    <dgm:cxn modelId="{C0865166-F110-4878-977D-340F58644EA0}" type="presParOf" srcId="{C8CF2D5C-2677-4C30-A40F-2D7930542768}" destId="{23B78A25-473E-40C0-BF00-FF3090FFD397}" srcOrd="1" destOrd="0" presId="urn:microsoft.com/office/officeart/2005/8/layout/orgChart1"/>
    <dgm:cxn modelId="{35B38D6D-1B87-4984-8EBE-D540DAF12761}" type="presParOf" srcId="{23B78A25-473E-40C0-BF00-FF3090FFD397}" destId="{B81E1FD8-6685-4FF7-AA5B-76BF7835912C}" srcOrd="0" destOrd="0" presId="urn:microsoft.com/office/officeart/2005/8/layout/orgChart1"/>
    <dgm:cxn modelId="{25B21E05-EB6D-41DE-A347-6C184C0BF804}" type="presParOf" srcId="{23B78A25-473E-40C0-BF00-FF3090FFD397}" destId="{41FEFD05-1D47-44BB-90E0-B8613D81EF82}" srcOrd="1" destOrd="0" presId="urn:microsoft.com/office/officeart/2005/8/layout/orgChart1"/>
    <dgm:cxn modelId="{BAAB1F7E-4C86-42A2-8488-D2A360E1996E}" type="presParOf" srcId="{41FEFD05-1D47-44BB-90E0-B8613D81EF82}" destId="{05B51807-FF65-4D2A-9E08-AD6C569AAE60}" srcOrd="0" destOrd="0" presId="urn:microsoft.com/office/officeart/2005/8/layout/orgChart1"/>
    <dgm:cxn modelId="{99EFD32F-6124-492A-AD0C-D6A5C45106F6}" type="presParOf" srcId="{05B51807-FF65-4D2A-9E08-AD6C569AAE60}" destId="{6E232619-A255-43F9-BD7D-C6DF4324CDEF}" srcOrd="0" destOrd="0" presId="urn:microsoft.com/office/officeart/2005/8/layout/orgChart1"/>
    <dgm:cxn modelId="{796118E7-AE96-4DE8-A62C-8E1ED9998EE8}" type="presParOf" srcId="{05B51807-FF65-4D2A-9E08-AD6C569AAE60}" destId="{12515860-D419-46BC-969C-5A71E9B259BF}" srcOrd="1" destOrd="0" presId="urn:microsoft.com/office/officeart/2005/8/layout/orgChart1"/>
    <dgm:cxn modelId="{50B589C8-5B0D-4E14-822A-38238A6B3585}" type="presParOf" srcId="{41FEFD05-1D47-44BB-90E0-B8613D81EF82}" destId="{4D34B955-BF50-4679-8C6B-9D5494B71DC4}" srcOrd="1" destOrd="0" presId="urn:microsoft.com/office/officeart/2005/8/layout/orgChart1"/>
    <dgm:cxn modelId="{67DE6B27-B202-48F1-8BC9-E626D6F4F186}" type="presParOf" srcId="{41FEFD05-1D47-44BB-90E0-B8613D81EF82}" destId="{94CDEED8-8E6E-4E95-9535-7B7FC0D4DD62}" srcOrd="2" destOrd="0" presId="urn:microsoft.com/office/officeart/2005/8/layout/orgChart1"/>
    <dgm:cxn modelId="{7B9A9DE2-0C48-466A-9B14-12F222B40D47}" type="presParOf" srcId="{23B78A25-473E-40C0-BF00-FF3090FFD397}" destId="{9F156B4F-E1F9-4485-AD29-42D2A598DF1F}" srcOrd="2" destOrd="0" presId="urn:microsoft.com/office/officeart/2005/8/layout/orgChart1"/>
    <dgm:cxn modelId="{AADDEEEC-EEEC-4108-A4B2-431CD49FE08D}" type="presParOf" srcId="{23B78A25-473E-40C0-BF00-FF3090FFD397}" destId="{D1B33832-ED5F-459C-B623-EACC856D352A}" srcOrd="3" destOrd="0" presId="urn:microsoft.com/office/officeart/2005/8/layout/orgChart1"/>
    <dgm:cxn modelId="{11DF88E2-BB65-449C-904E-C7FE602B9FE3}" type="presParOf" srcId="{D1B33832-ED5F-459C-B623-EACC856D352A}" destId="{BB06773D-8002-40B1-9975-D3992AA00F62}" srcOrd="0" destOrd="0" presId="urn:microsoft.com/office/officeart/2005/8/layout/orgChart1"/>
    <dgm:cxn modelId="{E38A231D-14D0-43E9-A35C-BAF0929AF079}" type="presParOf" srcId="{BB06773D-8002-40B1-9975-D3992AA00F62}" destId="{E77904E7-96BA-4D9D-9796-65671167F032}" srcOrd="0" destOrd="0" presId="urn:microsoft.com/office/officeart/2005/8/layout/orgChart1"/>
    <dgm:cxn modelId="{BE541410-EF85-4D27-B195-13396B853EEF}" type="presParOf" srcId="{BB06773D-8002-40B1-9975-D3992AA00F62}" destId="{1C2F7F70-5FB7-47CB-93C7-A006245A399C}" srcOrd="1" destOrd="0" presId="urn:microsoft.com/office/officeart/2005/8/layout/orgChart1"/>
    <dgm:cxn modelId="{557E615F-E61D-4A05-9C24-8CD335AA7A5F}" type="presParOf" srcId="{D1B33832-ED5F-459C-B623-EACC856D352A}" destId="{A683AC6E-CCBD-479D-A60F-628E64C0C4B1}" srcOrd="1" destOrd="0" presId="urn:microsoft.com/office/officeart/2005/8/layout/orgChart1"/>
    <dgm:cxn modelId="{C1FE8CF1-28E3-4162-B196-08554214C6FF}" type="presParOf" srcId="{A683AC6E-CCBD-479D-A60F-628E64C0C4B1}" destId="{D107BF7D-61EC-4526-928A-D8024C42F689}" srcOrd="0" destOrd="0" presId="urn:microsoft.com/office/officeart/2005/8/layout/orgChart1"/>
    <dgm:cxn modelId="{495C5FC3-1F00-42A0-82B8-7E2DF353D30E}" type="presParOf" srcId="{A683AC6E-CCBD-479D-A60F-628E64C0C4B1}" destId="{EB5037A8-9C0E-4E0B-B8AB-EFA5C45B49A4}" srcOrd="1" destOrd="0" presId="urn:microsoft.com/office/officeart/2005/8/layout/orgChart1"/>
    <dgm:cxn modelId="{42223A2C-24C2-44D4-90AB-B368F8EEABD6}" type="presParOf" srcId="{EB5037A8-9C0E-4E0B-B8AB-EFA5C45B49A4}" destId="{92CF0E24-E22E-4520-BAA0-A50C914D707F}" srcOrd="0" destOrd="0" presId="urn:microsoft.com/office/officeart/2005/8/layout/orgChart1"/>
    <dgm:cxn modelId="{AD6689B7-E70E-4875-BBE8-5E12794D20D1}" type="presParOf" srcId="{92CF0E24-E22E-4520-BAA0-A50C914D707F}" destId="{34B3E907-562F-468B-A06C-1E252C30B448}" srcOrd="0" destOrd="0" presId="urn:microsoft.com/office/officeart/2005/8/layout/orgChart1"/>
    <dgm:cxn modelId="{2060DC0C-23A1-4AEA-9C60-314A58BAEC4A}" type="presParOf" srcId="{92CF0E24-E22E-4520-BAA0-A50C914D707F}" destId="{969EE83A-685D-4187-8031-40E9A5482C00}" srcOrd="1" destOrd="0" presId="urn:microsoft.com/office/officeart/2005/8/layout/orgChart1"/>
    <dgm:cxn modelId="{3196485F-99E2-4514-BEB2-EF5EDF4CBC67}" type="presParOf" srcId="{EB5037A8-9C0E-4E0B-B8AB-EFA5C45B49A4}" destId="{DA4E556B-CD17-46F6-A635-D3B8B2536BED}" srcOrd="1" destOrd="0" presId="urn:microsoft.com/office/officeart/2005/8/layout/orgChart1"/>
    <dgm:cxn modelId="{439E24F7-2E09-4628-87D9-290A7727F01C}" type="presParOf" srcId="{EB5037A8-9C0E-4E0B-B8AB-EFA5C45B49A4}" destId="{4AA6D6B9-9B3B-4EFA-8371-96B15BF41939}" srcOrd="2" destOrd="0" presId="urn:microsoft.com/office/officeart/2005/8/layout/orgChart1"/>
    <dgm:cxn modelId="{B82F5D19-146F-462F-9F8C-3C84436D602B}" type="presParOf" srcId="{D1B33832-ED5F-459C-B623-EACC856D352A}" destId="{B7B9B5A9-6116-43BD-BDF1-CD1F620AB0A3}" srcOrd="2" destOrd="0" presId="urn:microsoft.com/office/officeart/2005/8/layout/orgChart1"/>
    <dgm:cxn modelId="{AA937399-0EFB-476F-9E3B-4CB862F01CE5}" type="presParOf" srcId="{23B78A25-473E-40C0-BF00-FF3090FFD397}" destId="{4CBB0A82-51AD-4EBC-A7D9-29EBCD0A0066}" srcOrd="4" destOrd="0" presId="urn:microsoft.com/office/officeart/2005/8/layout/orgChart1"/>
    <dgm:cxn modelId="{1422925A-9B1C-4AB4-A86D-D294A494DA28}" type="presParOf" srcId="{23B78A25-473E-40C0-BF00-FF3090FFD397}" destId="{C6FF7515-AD7F-4205-A7FB-46782EFD75F8}" srcOrd="5" destOrd="0" presId="urn:microsoft.com/office/officeart/2005/8/layout/orgChart1"/>
    <dgm:cxn modelId="{F14D0D35-4CF3-48AC-AF64-FD7CF899C395}" type="presParOf" srcId="{C6FF7515-AD7F-4205-A7FB-46782EFD75F8}" destId="{56CAB034-00F9-474D-8543-3780FCD7591A}" srcOrd="0" destOrd="0" presId="urn:microsoft.com/office/officeart/2005/8/layout/orgChart1"/>
    <dgm:cxn modelId="{43870F64-646D-484D-B70A-27B175EBD7C3}" type="presParOf" srcId="{56CAB034-00F9-474D-8543-3780FCD7591A}" destId="{0E79D64C-4786-4A96-A8A7-5F2958514B32}" srcOrd="0" destOrd="0" presId="urn:microsoft.com/office/officeart/2005/8/layout/orgChart1"/>
    <dgm:cxn modelId="{DAE02C65-AC27-427A-8ED3-9ABEFB2A2C18}" type="presParOf" srcId="{56CAB034-00F9-474D-8543-3780FCD7591A}" destId="{B1A74DE8-F720-4F09-9188-8D33F57A2945}" srcOrd="1" destOrd="0" presId="urn:microsoft.com/office/officeart/2005/8/layout/orgChart1"/>
    <dgm:cxn modelId="{0693DDA6-543D-40A7-98CD-A54037E669E4}" type="presParOf" srcId="{C6FF7515-AD7F-4205-A7FB-46782EFD75F8}" destId="{97B401A0-1A21-4454-A2EA-D54316E90552}" srcOrd="1" destOrd="0" presId="urn:microsoft.com/office/officeart/2005/8/layout/orgChart1"/>
    <dgm:cxn modelId="{0AA998B3-77B6-4FA4-AA46-104E361C9E91}" type="presParOf" srcId="{C6FF7515-AD7F-4205-A7FB-46782EFD75F8}" destId="{77C92366-2D73-465D-AE4D-4A0DC462BCE2}" srcOrd="2" destOrd="0" presId="urn:microsoft.com/office/officeart/2005/8/layout/orgChart1"/>
    <dgm:cxn modelId="{182F9D31-9180-493B-81A6-F09E5B9E2324}" type="presParOf" srcId="{C8CF2D5C-2677-4C30-A40F-2D7930542768}" destId="{01BA52F7-AD82-437B-9FFA-7A6DDA6D805E}" srcOrd="2" destOrd="0" presId="urn:microsoft.com/office/officeart/2005/8/layout/orgChart1"/>
    <dgm:cxn modelId="{947AB4CB-A5FF-4318-8EA2-48885D52C80D}" type="presParOf" srcId="{55453C9A-8C0A-4C88-A245-E714C55F7C16}" destId="{2772E293-89C1-4121-BD24-79D00CEAD5B0}" srcOrd="2" destOrd="0" presId="urn:microsoft.com/office/officeart/2005/8/layout/orgChart1"/>
    <dgm:cxn modelId="{AFDCB84C-0299-48EB-BA59-972FD0409FCA}" type="presParOf" srcId="{0141DB67-5651-4317-984D-3EF5E3CFD5BF}" destId="{6471BDA6-1DF9-4782-AFF8-E8FE5B72FE5F}" srcOrd="1" destOrd="0" presId="urn:microsoft.com/office/officeart/2005/8/layout/orgChart1"/>
    <dgm:cxn modelId="{3BF40897-5C69-4A58-B1F1-E3C8AB9132B6}" type="presParOf" srcId="{6471BDA6-1DF9-4782-AFF8-E8FE5B72FE5F}" destId="{906747D2-E190-4E7D-8AA3-0419FF19578D}" srcOrd="0" destOrd="0" presId="urn:microsoft.com/office/officeart/2005/8/layout/orgChart1"/>
    <dgm:cxn modelId="{4CD5EB79-838E-466D-A6D9-5B6A27778493}" type="presParOf" srcId="{906747D2-E190-4E7D-8AA3-0419FF19578D}" destId="{CB9C8BE2-D4FD-415B-BB66-9DD991F84753}" srcOrd="0" destOrd="0" presId="urn:microsoft.com/office/officeart/2005/8/layout/orgChart1"/>
    <dgm:cxn modelId="{46981CEB-18BD-420E-8985-0C097B08D2E3}" type="presParOf" srcId="{906747D2-E190-4E7D-8AA3-0419FF19578D}" destId="{6DF5D4CB-BEB8-4AA8-BF1B-2A17D628B2E0}" srcOrd="1" destOrd="0" presId="urn:microsoft.com/office/officeart/2005/8/layout/orgChart1"/>
    <dgm:cxn modelId="{FDB9EA40-AF1F-4D27-AD41-8AA95432B3EB}" type="presParOf" srcId="{6471BDA6-1DF9-4782-AFF8-E8FE5B72FE5F}" destId="{1B57D476-568A-496E-A12F-838A6021DEAE}" srcOrd="1" destOrd="0" presId="urn:microsoft.com/office/officeart/2005/8/layout/orgChart1"/>
    <dgm:cxn modelId="{323893C6-1FE4-40C1-8EF6-87423001E155}" type="presParOf" srcId="{6471BDA6-1DF9-4782-AFF8-E8FE5B72FE5F}" destId="{5114D1E1-E5A1-4E38-BA8D-7D8D292EF3A1}" srcOrd="2" destOrd="0" presId="urn:microsoft.com/office/officeart/2005/8/layout/orgChart1"/>
    <dgm:cxn modelId="{A189703F-ABFE-4BEB-B574-83631F96B76A}" type="presParOf" srcId="{0141DB67-5651-4317-984D-3EF5E3CFD5BF}" destId="{04EC04E9-409F-4D45-83E8-9270F039B10F}" srcOrd="2" destOrd="0" presId="urn:microsoft.com/office/officeart/2005/8/layout/orgChart1"/>
    <dgm:cxn modelId="{50549D42-F2EC-4D0F-9E73-52728A9DC614}" type="presParOf" srcId="{04EC04E9-409F-4D45-83E8-9270F039B10F}" destId="{ADA5A911-0629-445A-8F20-D80599C682C8}" srcOrd="0" destOrd="0" presId="urn:microsoft.com/office/officeart/2005/8/layout/orgChart1"/>
    <dgm:cxn modelId="{38CC1DA4-FB02-44A7-BEEF-303C9E7DE31E}" type="presParOf" srcId="{ADA5A911-0629-445A-8F20-D80599C682C8}" destId="{6870E9A6-BDEC-4C29-BFEE-7B4792B563B8}" srcOrd="0" destOrd="0" presId="urn:microsoft.com/office/officeart/2005/8/layout/orgChart1"/>
    <dgm:cxn modelId="{974099CB-46C1-4213-9198-8C6600F2F879}" type="presParOf" srcId="{ADA5A911-0629-445A-8F20-D80599C682C8}" destId="{84396DAB-BB7C-413D-A174-C71627FD85BD}" srcOrd="1" destOrd="0" presId="urn:microsoft.com/office/officeart/2005/8/layout/orgChart1"/>
    <dgm:cxn modelId="{638F8BF6-9BF9-4E67-AE02-5A1CB379F40E}" type="presParOf" srcId="{04EC04E9-409F-4D45-83E8-9270F039B10F}" destId="{1B05AD14-EE65-4513-857C-AAE8578C5201}" srcOrd="1" destOrd="0" presId="urn:microsoft.com/office/officeart/2005/8/layout/orgChart1"/>
    <dgm:cxn modelId="{EC2AAD3E-B3C0-4A2A-B32E-F118BB720F3D}" type="presParOf" srcId="{04EC04E9-409F-4D45-83E8-9270F039B10F}" destId="{BDF59B0A-02DA-4F57-81E5-41BC42284C88}" srcOrd="2" destOrd="0" presId="urn:microsoft.com/office/officeart/2005/8/layout/orgChart1"/>
  </dgm:cxnLst>
  <dgm:bg>
    <a:solidFill>
      <a:schemeClr val="bg1"/>
    </a:solidFill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8CA053-9602-4D19-9C33-8CAD65AD0FC3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40AF76DE-394C-4CCE-8C62-B8B4A1C17C49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latin typeface="+mj-lt"/>
            </a:rPr>
            <a:t>Stoffvariante</a:t>
          </a:r>
        </a:p>
      </dgm:t>
    </dgm:pt>
    <dgm:pt modelId="{D7CA2722-9DAE-4B34-9548-D19ADD4D033F}" type="parTrans" cxnId="{DDE3DE80-A80F-4160-AB68-E4BA270BAA68}">
      <dgm:prSet/>
      <dgm:spPr/>
      <dgm:t>
        <a:bodyPr/>
        <a:lstStyle/>
        <a:p>
          <a:endParaRPr lang="de-DE"/>
        </a:p>
      </dgm:t>
    </dgm:pt>
    <dgm:pt modelId="{6445290A-00AF-4263-9111-18F041B608D8}" type="sibTrans" cxnId="{DDE3DE80-A80F-4160-AB68-E4BA270BAA68}">
      <dgm:prSet/>
      <dgm:spPr/>
      <dgm:t>
        <a:bodyPr/>
        <a:lstStyle/>
        <a:p>
          <a:endParaRPr lang="de-DE"/>
        </a:p>
      </dgm:t>
    </dgm:pt>
    <dgm:pt modelId="{33C540AB-36D5-474C-9A0B-3452BA685775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latin typeface="+mj-lt"/>
            </a:rPr>
            <a:t>Hylem 3</a:t>
          </a:r>
        </a:p>
        <a:p>
          <a:r>
            <a:rPr lang="de-DE" sz="1200">
              <a:latin typeface="+mj-lt"/>
            </a:rPr>
            <a:t>Zeus entführt Europa</a:t>
          </a:r>
        </a:p>
      </dgm:t>
    </dgm:pt>
    <dgm:pt modelId="{33D7F2ED-AC2D-4C84-A2DF-A6565D9A96D9}" type="parTrans" cxnId="{DC9BE396-51A6-418E-BE9D-87C60901AFE5}">
      <dgm:prSet/>
      <dgm:spPr/>
      <dgm:t>
        <a:bodyPr/>
        <a:lstStyle/>
        <a:p>
          <a:endParaRPr lang="de-DE"/>
        </a:p>
      </dgm:t>
    </dgm:pt>
    <dgm:pt modelId="{3C396CBE-D0FD-4DDB-80BF-FCE4EB0ED82A}" type="sibTrans" cxnId="{DC9BE396-51A6-418E-BE9D-87C60901AFE5}">
      <dgm:prSet/>
      <dgm:spPr/>
      <dgm:t>
        <a:bodyPr/>
        <a:lstStyle/>
        <a:p>
          <a:endParaRPr lang="de-DE"/>
        </a:p>
      </dgm:t>
    </dgm:pt>
    <dgm:pt modelId="{BEFB39AC-9049-462E-B60D-52B03DFFDF59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latin typeface="+mj-lt"/>
            </a:rPr>
            <a:t>Hylem 2</a:t>
          </a:r>
        </a:p>
        <a:p>
          <a:r>
            <a:rPr lang="de-DE" sz="1200">
              <a:latin typeface="+mj-lt"/>
            </a:rPr>
            <a:t>Zeus verlangt nach Europa</a:t>
          </a:r>
        </a:p>
      </dgm:t>
    </dgm:pt>
    <dgm:pt modelId="{C995C8E6-6108-4023-BB4C-1A0D6FD4A562}" type="parTrans" cxnId="{229D591F-2BCF-483A-8983-223AB89BDF47}">
      <dgm:prSet/>
      <dgm:spPr/>
      <dgm:t>
        <a:bodyPr/>
        <a:lstStyle/>
        <a:p>
          <a:endParaRPr lang="de-DE"/>
        </a:p>
      </dgm:t>
    </dgm:pt>
    <dgm:pt modelId="{D0D3CD04-94BE-43A1-8C85-2B87ABF5F5EF}" type="sibTrans" cxnId="{229D591F-2BCF-483A-8983-223AB89BDF47}">
      <dgm:prSet/>
      <dgm:spPr/>
      <dgm:t>
        <a:bodyPr/>
        <a:lstStyle/>
        <a:p>
          <a:endParaRPr lang="de-DE"/>
        </a:p>
      </dgm:t>
    </dgm:pt>
    <dgm:pt modelId="{D9B049B9-EAA3-46E3-902A-2EA20332B093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solidFill>
                <a:srgbClr val="FFFF00"/>
              </a:solidFill>
              <a:latin typeface="+mj-lt"/>
            </a:rPr>
            <a:t>Hylem 1</a:t>
          </a:r>
        </a:p>
        <a:p>
          <a:r>
            <a:rPr lang="de-DE" sz="1200">
              <a:latin typeface="+mj-lt"/>
            </a:rPr>
            <a:t>Europa pflückt Blumen</a:t>
          </a:r>
        </a:p>
      </dgm:t>
    </dgm:pt>
    <dgm:pt modelId="{C71B6009-A739-4F5C-95D9-91E1649B89EA}" type="parTrans" cxnId="{7370000D-6BB9-4EEA-B952-F14983671AA7}">
      <dgm:prSet/>
      <dgm:spPr/>
      <dgm:t>
        <a:bodyPr/>
        <a:lstStyle/>
        <a:p>
          <a:endParaRPr lang="de-DE"/>
        </a:p>
      </dgm:t>
    </dgm:pt>
    <dgm:pt modelId="{E152905D-339E-4D25-872B-4F86E5D39601}" type="sibTrans" cxnId="{7370000D-6BB9-4EEA-B952-F14983671AA7}">
      <dgm:prSet/>
      <dgm:spPr/>
      <dgm:t>
        <a:bodyPr/>
        <a:lstStyle/>
        <a:p>
          <a:endParaRPr lang="de-DE"/>
        </a:p>
      </dgm:t>
    </dgm:pt>
    <dgm:pt modelId="{DF604D81-58C7-4236-AC35-944B73111193}">
      <dgm:prSet custT="1"/>
      <dgm:spPr>
        <a:solidFill>
          <a:srgbClr val="5B9BD5"/>
        </a:solidFill>
      </dgm:spPr>
      <dgm:t>
        <a:bodyPr/>
        <a:lstStyle/>
        <a:p>
          <a:pPr>
            <a:spcAft>
              <a:spcPts val="0"/>
            </a:spcAft>
          </a:pPr>
          <a:r>
            <a:rPr lang="de-DE" sz="1500">
              <a:latin typeface="+mj-lt"/>
            </a:rPr>
            <a:t>ggf. logisches Objekt:</a:t>
          </a:r>
        </a:p>
        <a:p>
          <a:pPr>
            <a:spcAft>
              <a:spcPct val="35000"/>
            </a:spcAft>
          </a:pPr>
          <a:r>
            <a:rPr lang="de-DE" sz="1400">
              <a:latin typeface="+mj-lt"/>
            </a:rPr>
            <a:t>„Blumen“</a:t>
          </a:r>
        </a:p>
      </dgm:t>
    </dgm:pt>
    <dgm:pt modelId="{02C6F7C8-16C3-41A8-BE36-C6D1F3D09D67}" type="parTrans" cxnId="{A8B1514E-A9CC-4F8B-A001-F597E922076D}">
      <dgm:prSet/>
      <dgm:spPr/>
      <dgm:t>
        <a:bodyPr/>
        <a:lstStyle/>
        <a:p>
          <a:endParaRPr lang="de-DE"/>
        </a:p>
      </dgm:t>
    </dgm:pt>
    <dgm:pt modelId="{9E7BD71A-3AFA-4522-B8B6-67FDA769147D}" type="sibTrans" cxnId="{A8B1514E-A9CC-4F8B-A001-F597E922076D}">
      <dgm:prSet/>
      <dgm:spPr/>
      <dgm:t>
        <a:bodyPr/>
        <a:lstStyle/>
        <a:p>
          <a:endParaRPr lang="de-DE"/>
        </a:p>
      </dgm:t>
    </dgm:pt>
    <dgm:pt modelId="{D0146754-09F1-4F2E-9CD8-D3436F34BBB4}">
      <dgm:prSet custT="1"/>
      <dgm:spPr>
        <a:solidFill>
          <a:srgbClr val="5B9BD5"/>
        </a:solidFill>
      </dgm:spPr>
      <dgm:t>
        <a:bodyPr/>
        <a:lstStyle/>
        <a:p>
          <a:pPr>
            <a:spcAft>
              <a:spcPts val="0"/>
            </a:spcAft>
          </a:pPr>
          <a:r>
            <a:rPr lang="de-DE" sz="1500">
              <a:solidFill>
                <a:srgbClr val="FFFF00"/>
              </a:solidFill>
              <a:latin typeface="+mj-lt"/>
            </a:rPr>
            <a:t>logisches Prädikat:</a:t>
          </a:r>
        </a:p>
        <a:p>
          <a:pPr>
            <a:spcAft>
              <a:spcPct val="35000"/>
            </a:spcAft>
          </a:pPr>
          <a:r>
            <a:rPr lang="de-DE" sz="1400">
              <a:latin typeface="+mj-lt"/>
            </a:rPr>
            <a:t>„pflückt“</a:t>
          </a:r>
        </a:p>
      </dgm:t>
    </dgm:pt>
    <dgm:pt modelId="{97C755D4-1E17-4A75-B9E5-82FD9B6A5F3E}" type="parTrans" cxnId="{3D7BCBF6-CAE2-435A-9CBD-4047E0BD5588}">
      <dgm:prSet/>
      <dgm:spPr/>
      <dgm:t>
        <a:bodyPr/>
        <a:lstStyle/>
        <a:p>
          <a:endParaRPr lang="de-DE"/>
        </a:p>
      </dgm:t>
    </dgm:pt>
    <dgm:pt modelId="{0239072A-0647-4259-A175-0E4FB76557CA}" type="sibTrans" cxnId="{3D7BCBF6-CAE2-435A-9CBD-4047E0BD5588}">
      <dgm:prSet/>
      <dgm:spPr/>
      <dgm:t>
        <a:bodyPr/>
        <a:lstStyle/>
        <a:p>
          <a:endParaRPr lang="de-DE"/>
        </a:p>
      </dgm:t>
    </dgm:pt>
    <dgm:pt modelId="{0C9789DB-3247-40CB-B0F4-93A684DB9A73}">
      <dgm:prSet custT="1"/>
      <dgm:spPr>
        <a:solidFill>
          <a:srgbClr val="5B9BD5"/>
        </a:solidFill>
      </dgm:spPr>
      <dgm:t>
        <a:bodyPr/>
        <a:lstStyle/>
        <a:p>
          <a:pPr>
            <a:lnSpc>
              <a:spcPct val="90000"/>
            </a:lnSpc>
            <a:spcAft>
              <a:spcPts val="0"/>
            </a:spcAft>
          </a:pPr>
          <a:r>
            <a:rPr lang="de-DE" sz="1500">
              <a:solidFill>
                <a:srgbClr val="FFFF00"/>
              </a:solidFill>
              <a:latin typeface="+mj-lt"/>
            </a:rPr>
            <a:t>logisches Subjekt: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1400">
              <a:latin typeface="+mj-lt"/>
            </a:rPr>
            <a:t>„Europa“</a:t>
          </a:r>
        </a:p>
      </dgm:t>
    </dgm:pt>
    <dgm:pt modelId="{EC729B79-FA0B-4825-9FCB-64310A41DA58}" type="parTrans" cxnId="{D6811663-71C0-46D6-87A7-B35B67F57C47}">
      <dgm:prSet/>
      <dgm:spPr/>
      <dgm:t>
        <a:bodyPr/>
        <a:lstStyle/>
        <a:p>
          <a:endParaRPr lang="de-DE"/>
        </a:p>
      </dgm:t>
    </dgm:pt>
    <dgm:pt modelId="{8C4EEE7C-D603-4144-B5BC-D962BDF8A5F6}" type="sibTrans" cxnId="{D6811663-71C0-46D6-87A7-B35B67F57C47}">
      <dgm:prSet/>
      <dgm:spPr/>
      <dgm:t>
        <a:bodyPr/>
        <a:lstStyle/>
        <a:p>
          <a:endParaRPr lang="de-DE"/>
        </a:p>
      </dgm:t>
    </dgm:pt>
    <dgm:pt modelId="{EFCD4AB4-C75C-4C9F-AD3F-57547848C967}">
      <dgm:prSet custT="1"/>
      <dgm:spPr>
        <a:solidFill>
          <a:srgbClr val="5B9BD5"/>
        </a:solidFill>
      </dgm:spPr>
      <dgm:t>
        <a:bodyPr/>
        <a:lstStyle/>
        <a:p>
          <a:r>
            <a:rPr lang="de-DE" sz="1400">
              <a:latin typeface="+mj-lt"/>
            </a:rPr>
            <a:t>ggf. Determinationen</a:t>
          </a:r>
        </a:p>
        <a:p>
          <a:r>
            <a:rPr lang="de-DE" sz="1400">
              <a:latin typeface="+mj-lt"/>
            </a:rPr>
            <a:t>z.B. „gemächlich“</a:t>
          </a:r>
        </a:p>
      </dgm:t>
    </dgm:pt>
    <dgm:pt modelId="{88F3A48F-10D0-4F81-B672-4B2D0B2D4E99}" type="parTrans" cxnId="{AD593B92-9924-444B-BE0A-B06095ABF902}">
      <dgm:prSet/>
      <dgm:spPr/>
      <dgm:t>
        <a:bodyPr/>
        <a:lstStyle/>
        <a:p>
          <a:endParaRPr lang="de-DE"/>
        </a:p>
      </dgm:t>
    </dgm:pt>
    <dgm:pt modelId="{F6D09183-E720-4DF5-9EE0-9751BD7C314E}" type="sibTrans" cxnId="{AD593B92-9924-444B-BE0A-B06095ABF902}">
      <dgm:prSet/>
      <dgm:spPr/>
      <dgm:t>
        <a:bodyPr/>
        <a:lstStyle/>
        <a:p>
          <a:endParaRPr lang="de-DE"/>
        </a:p>
      </dgm:t>
    </dgm:pt>
    <dgm:pt modelId="{F13F1D82-C194-4FF4-938F-2FB0B429FCCD}">
      <dgm:prSet custT="1"/>
      <dgm:spPr>
        <a:solidFill>
          <a:srgbClr val="5B9BD5"/>
        </a:solidFill>
      </dgm:spPr>
      <dgm:t>
        <a:bodyPr/>
        <a:lstStyle/>
        <a:p>
          <a:r>
            <a:rPr lang="de-DE" sz="1400">
              <a:latin typeface="+mj-lt"/>
            </a:rPr>
            <a:t>ggf. Determinationen</a:t>
          </a:r>
        </a:p>
        <a:p>
          <a:r>
            <a:rPr lang="de-DE" sz="1400">
              <a:latin typeface="+mj-lt"/>
            </a:rPr>
            <a:t>z.B. „wohlduftende“</a:t>
          </a:r>
        </a:p>
      </dgm:t>
    </dgm:pt>
    <dgm:pt modelId="{2A2BE3B3-2F9B-4BC1-86EB-003C477BE7C1}" type="parTrans" cxnId="{F492C0A5-8D33-40FE-85CD-52B7E8064D4D}">
      <dgm:prSet/>
      <dgm:spPr/>
      <dgm:t>
        <a:bodyPr/>
        <a:lstStyle/>
        <a:p>
          <a:endParaRPr lang="de-DE"/>
        </a:p>
      </dgm:t>
    </dgm:pt>
    <dgm:pt modelId="{081B0559-D3FE-4FF8-B7E7-E554A3C096A7}" type="sibTrans" cxnId="{F492C0A5-8D33-40FE-85CD-52B7E8064D4D}">
      <dgm:prSet/>
      <dgm:spPr/>
      <dgm:t>
        <a:bodyPr/>
        <a:lstStyle/>
        <a:p>
          <a:endParaRPr lang="de-DE"/>
        </a:p>
      </dgm:t>
    </dgm:pt>
    <dgm:pt modelId="{7155E04F-ECD6-4D74-8F0C-17C8875BEAD5}">
      <dgm:prSet custT="1"/>
      <dgm:spPr>
        <a:solidFill>
          <a:srgbClr val="5B9BD5"/>
        </a:solidFill>
      </dgm:spPr>
      <dgm:t>
        <a:bodyPr/>
        <a:lstStyle/>
        <a:p>
          <a:r>
            <a:rPr lang="de-DE" sz="1400">
              <a:latin typeface="+mj-lt"/>
            </a:rPr>
            <a:t>ggf. Determinationen</a:t>
          </a:r>
        </a:p>
        <a:p>
          <a:r>
            <a:rPr lang="de-DE" sz="1400">
              <a:latin typeface="+mj-lt"/>
            </a:rPr>
            <a:t>z.B. „die schöne“</a:t>
          </a:r>
        </a:p>
      </dgm:t>
    </dgm:pt>
    <dgm:pt modelId="{BC723E27-5714-4247-8037-0EE1790E288A}" type="parTrans" cxnId="{DBC86E3A-6303-45D6-ABA3-C97ACDB0A1EF}">
      <dgm:prSet/>
      <dgm:spPr/>
      <dgm:t>
        <a:bodyPr/>
        <a:lstStyle/>
        <a:p>
          <a:endParaRPr lang="de-DE"/>
        </a:p>
      </dgm:t>
    </dgm:pt>
    <dgm:pt modelId="{05447C0C-77F6-46BD-8364-2CAD535D73C0}" type="sibTrans" cxnId="{DBC86E3A-6303-45D6-ABA3-C97ACDB0A1EF}">
      <dgm:prSet/>
      <dgm:spPr/>
      <dgm:t>
        <a:bodyPr/>
        <a:lstStyle/>
        <a:p>
          <a:endParaRPr lang="de-DE"/>
        </a:p>
      </dgm:t>
    </dgm:pt>
    <dgm:pt modelId="{0141DB67-5651-4317-984D-3EF5E3CFD5BF}" type="pres">
      <dgm:prSet presAssocID="{748CA053-9602-4D19-9C33-8CAD65AD0FC3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55453C9A-8C0A-4C88-A245-E714C55F7C16}" type="pres">
      <dgm:prSet presAssocID="{40AF76DE-394C-4CCE-8C62-B8B4A1C17C49}" presName="hierRoot1" presStyleCnt="0">
        <dgm:presLayoutVars>
          <dgm:hierBranch val="init"/>
        </dgm:presLayoutVars>
      </dgm:prSet>
      <dgm:spPr/>
    </dgm:pt>
    <dgm:pt modelId="{0A6D58F9-65F3-408C-80BD-0521EBDEF5C2}" type="pres">
      <dgm:prSet presAssocID="{40AF76DE-394C-4CCE-8C62-B8B4A1C17C49}" presName="rootComposite1" presStyleCnt="0"/>
      <dgm:spPr/>
    </dgm:pt>
    <dgm:pt modelId="{EE6BA18F-EFD3-4923-8A7B-D917BC52AA9F}" type="pres">
      <dgm:prSet presAssocID="{40AF76DE-394C-4CCE-8C62-B8B4A1C17C49}" presName="rootText1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BA2D00E-8007-4C99-B8A8-890F722F05CC}" type="pres">
      <dgm:prSet presAssocID="{40AF76DE-394C-4CCE-8C62-B8B4A1C17C49}" presName="rootConnector1" presStyleLbl="node1" presStyleIdx="0" presStyleCnt="0"/>
      <dgm:spPr/>
      <dgm:t>
        <a:bodyPr/>
        <a:lstStyle/>
        <a:p>
          <a:endParaRPr lang="de-DE"/>
        </a:p>
      </dgm:t>
    </dgm:pt>
    <dgm:pt modelId="{2D9B5510-50E3-4778-ABC4-CFEC3AC2CB64}" type="pres">
      <dgm:prSet presAssocID="{40AF76DE-394C-4CCE-8C62-B8B4A1C17C49}" presName="hierChild2" presStyleCnt="0"/>
      <dgm:spPr/>
    </dgm:pt>
    <dgm:pt modelId="{47D1EE19-9B5D-4AED-ACF0-3F781D52FCAE}" type="pres">
      <dgm:prSet presAssocID="{33D7F2ED-AC2D-4C84-A2DF-A6565D9A96D9}" presName="Name37" presStyleLbl="parChTrans1D2" presStyleIdx="0" presStyleCnt="3"/>
      <dgm:spPr/>
      <dgm:t>
        <a:bodyPr/>
        <a:lstStyle/>
        <a:p>
          <a:endParaRPr lang="de-DE"/>
        </a:p>
      </dgm:t>
    </dgm:pt>
    <dgm:pt modelId="{59480E74-9056-4B14-B1CD-53690ACB0A9E}" type="pres">
      <dgm:prSet presAssocID="{33C540AB-36D5-474C-9A0B-3452BA685775}" presName="hierRoot2" presStyleCnt="0">
        <dgm:presLayoutVars>
          <dgm:hierBranch val="init"/>
        </dgm:presLayoutVars>
      </dgm:prSet>
      <dgm:spPr/>
    </dgm:pt>
    <dgm:pt modelId="{7A9212BA-77DD-4867-B0DD-C45602193BB2}" type="pres">
      <dgm:prSet presAssocID="{33C540AB-36D5-474C-9A0B-3452BA685775}" presName="rootComposite" presStyleCnt="0"/>
      <dgm:spPr/>
    </dgm:pt>
    <dgm:pt modelId="{1A5402EB-18CE-4EA5-AFE5-B135F43F1FE4}" type="pres">
      <dgm:prSet presAssocID="{33C540AB-36D5-474C-9A0B-3452BA68577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0B08BEF-1B19-4FF4-AD47-CB0D65FD3DEE}" type="pres">
      <dgm:prSet presAssocID="{33C540AB-36D5-474C-9A0B-3452BA685775}" presName="rootConnector" presStyleLbl="node2" presStyleIdx="0" presStyleCnt="3"/>
      <dgm:spPr/>
      <dgm:t>
        <a:bodyPr/>
        <a:lstStyle/>
        <a:p>
          <a:endParaRPr lang="de-DE"/>
        </a:p>
      </dgm:t>
    </dgm:pt>
    <dgm:pt modelId="{065319AE-9101-47B6-B5CA-86A90FDBF764}" type="pres">
      <dgm:prSet presAssocID="{33C540AB-36D5-474C-9A0B-3452BA685775}" presName="hierChild4" presStyleCnt="0"/>
      <dgm:spPr/>
    </dgm:pt>
    <dgm:pt modelId="{8622BC1F-D8C6-4C3C-B714-83A5A6AD46C2}" type="pres">
      <dgm:prSet presAssocID="{33C540AB-36D5-474C-9A0B-3452BA685775}" presName="hierChild5" presStyleCnt="0"/>
      <dgm:spPr/>
    </dgm:pt>
    <dgm:pt modelId="{9AA8D2C8-2A39-487F-B1CC-447F72D51ED6}" type="pres">
      <dgm:prSet presAssocID="{C995C8E6-6108-4023-BB4C-1A0D6FD4A562}" presName="Name37" presStyleLbl="parChTrans1D2" presStyleIdx="1" presStyleCnt="3"/>
      <dgm:spPr/>
      <dgm:t>
        <a:bodyPr/>
        <a:lstStyle/>
        <a:p>
          <a:endParaRPr lang="de-DE"/>
        </a:p>
      </dgm:t>
    </dgm:pt>
    <dgm:pt modelId="{3CC39969-9EF9-42BF-9A44-0F3CA8A8E907}" type="pres">
      <dgm:prSet presAssocID="{BEFB39AC-9049-462E-B60D-52B03DFFDF59}" presName="hierRoot2" presStyleCnt="0">
        <dgm:presLayoutVars>
          <dgm:hierBranch val="init"/>
        </dgm:presLayoutVars>
      </dgm:prSet>
      <dgm:spPr/>
    </dgm:pt>
    <dgm:pt modelId="{9FEA8531-604C-4569-8CB6-2ED0F22F2C0A}" type="pres">
      <dgm:prSet presAssocID="{BEFB39AC-9049-462E-B60D-52B03DFFDF59}" presName="rootComposite" presStyleCnt="0"/>
      <dgm:spPr/>
    </dgm:pt>
    <dgm:pt modelId="{84692D3A-51D3-4B9B-876C-7D5783C9306D}" type="pres">
      <dgm:prSet presAssocID="{BEFB39AC-9049-462E-B60D-52B03DFFDF5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94DCD66-04DC-4FB5-ACBE-A3973EFCFCD2}" type="pres">
      <dgm:prSet presAssocID="{BEFB39AC-9049-462E-B60D-52B03DFFDF59}" presName="rootConnector" presStyleLbl="node2" presStyleIdx="1" presStyleCnt="3"/>
      <dgm:spPr/>
      <dgm:t>
        <a:bodyPr/>
        <a:lstStyle/>
        <a:p>
          <a:endParaRPr lang="de-DE"/>
        </a:p>
      </dgm:t>
    </dgm:pt>
    <dgm:pt modelId="{9ABA5914-B87A-4854-AF4B-E0C1575F665F}" type="pres">
      <dgm:prSet presAssocID="{BEFB39AC-9049-462E-B60D-52B03DFFDF59}" presName="hierChild4" presStyleCnt="0"/>
      <dgm:spPr/>
    </dgm:pt>
    <dgm:pt modelId="{D65BFE9E-7755-40B2-ACB0-D703EA23D1B5}" type="pres">
      <dgm:prSet presAssocID="{BEFB39AC-9049-462E-B60D-52B03DFFDF59}" presName="hierChild5" presStyleCnt="0"/>
      <dgm:spPr/>
    </dgm:pt>
    <dgm:pt modelId="{BA4B6A63-0154-4F15-8CCF-AF92573ABB78}" type="pres">
      <dgm:prSet presAssocID="{C71B6009-A739-4F5C-95D9-91E1649B89EA}" presName="Name37" presStyleLbl="parChTrans1D2" presStyleIdx="2" presStyleCnt="3"/>
      <dgm:spPr/>
      <dgm:t>
        <a:bodyPr/>
        <a:lstStyle/>
        <a:p>
          <a:endParaRPr lang="de-DE"/>
        </a:p>
      </dgm:t>
    </dgm:pt>
    <dgm:pt modelId="{C8CF2D5C-2677-4C30-A40F-2D7930542768}" type="pres">
      <dgm:prSet presAssocID="{D9B049B9-EAA3-46E3-902A-2EA20332B093}" presName="hierRoot2" presStyleCnt="0">
        <dgm:presLayoutVars>
          <dgm:hierBranch/>
        </dgm:presLayoutVars>
      </dgm:prSet>
      <dgm:spPr/>
    </dgm:pt>
    <dgm:pt modelId="{54F7DF88-71DD-41D8-81DD-6C156E5DCE74}" type="pres">
      <dgm:prSet presAssocID="{D9B049B9-EAA3-46E3-902A-2EA20332B093}" presName="rootComposite" presStyleCnt="0"/>
      <dgm:spPr/>
    </dgm:pt>
    <dgm:pt modelId="{6879B68F-54AD-4621-BAF0-CCD3FBCC3CD9}" type="pres">
      <dgm:prSet presAssocID="{D9B049B9-EAA3-46E3-902A-2EA20332B09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9B6C160-0D6F-412D-8161-3AEBB8E73A36}" type="pres">
      <dgm:prSet presAssocID="{D9B049B9-EAA3-46E3-902A-2EA20332B093}" presName="rootConnector" presStyleLbl="node2" presStyleIdx="2" presStyleCnt="3"/>
      <dgm:spPr/>
      <dgm:t>
        <a:bodyPr/>
        <a:lstStyle/>
        <a:p>
          <a:endParaRPr lang="de-DE"/>
        </a:p>
      </dgm:t>
    </dgm:pt>
    <dgm:pt modelId="{23B78A25-473E-40C0-BF00-FF3090FFD397}" type="pres">
      <dgm:prSet presAssocID="{D9B049B9-EAA3-46E3-902A-2EA20332B093}" presName="hierChild4" presStyleCnt="0"/>
      <dgm:spPr/>
    </dgm:pt>
    <dgm:pt modelId="{B81E1FD8-6685-4FF7-AA5B-76BF7835912C}" type="pres">
      <dgm:prSet presAssocID="{02C6F7C8-16C3-41A8-BE36-C6D1F3D09D67}" presName="Name35" presStyleLbl="parChTrans1D3" presStyleIdx="0" presStyleCnt="3"/>
      <dgm:spPr/>
      <dgm:t>
        <a:bodyPr/>
        <a:lstStyle/>
        <a:p>
          <a:endParaRPr lang="de-DE"/>
        </a:p>
      </dgm:t>
    </dgm:pt>
    <dgm:pt modelId="{41FEFD05-1D47-44BB-90E0-B8613D81EF82}" type="pres">
      <dgm:prSet presAssocID="{DF604D81-58C7-4236-AC35-944B73111193}" presName="hierRoot2" presStyleCnt="0">
        <dgm:presLayoutVars>
          <dgm:hierBranch val="init"/>
        </dgm:presLayoutVars>
      </dgm:prSet>
      <dgm:spPr/>
    </dgm:pt>
    <dgm:pt modelId="{05B51807-FF65-4D2A-9E08-AD6C569AAE60}" type="pres">
      <dgm:prSet presAssocID="{DF604D81-58C7-4236-AC35-944B73111193}" presName="rootComposite" presStyleCnt="0"/>
      <dgm:spPr/>
    </dgm:pt>
    <dgm:pt modelId="{6E232619-A255-43F9-BD7D-C6DF4324CDEF}" type="pres">
      <dgm:prSet presAssocID="{DF604D81-58C7-4236-AC35-944B73111193}" presName="rootText" presStyleLbl="node3" presStyleIdx="0" presStyleCnt="3" custLinFactNeighborX="177" custLinFactNeighborY="-119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2515860-D419-46BC-969C-5A71E9B259BF}" type="pres">
      <dgm:prSet presAssocID="{DF604D81-58C7-4236-AC35-944B73111193}" presName="rootConnector" presStyleLbl="node3" presStyleIdx="0" presStyleCnt="3"/>
      <dgm:spPr/>
      <dgm:t>
        <a:bodyPr/>
        <a:lstStyle/>
        <a:p>
          <a:endParaRPr lang="de-DE"/>
        </a:p>
      </dgm:t>
    </dgm:pt>
    <dgm:pt modelId="{4D34B955-BF50-4679-8C6B-9D5494B71DC4}" type="pres">
      <dgm:prSet presAssocID="{DF604D81-58C7-4236-AC35-944B73111193}" presName="hierChild4" presStyleCnt="0"/>
      <dgm:spPr/>
    </dgm:pt>
    <dgm:pt modelId="{94CDEED8-8E6E-4E95-9535-7B7FC0D4DD62}" type="pres">
      <dgm:prSet presAssocID="{DF604D81-58C7-4236-AC35-944B73111193}" presName="hierChild5" presStyleCnt="0"/>
      <dgm:spPr/>
    </dgm:pt>
    <dgm:pt modelId="{9F156B4F-E1F9-4485-AD29-42D2A598DF1F}" type="pres">
      <dgm:prSet presAssocID="{97C755D4-1E17-4A75-B9E5-82FD9B6A5F3E}" presName="Name35" presStyleLbl="parChTrans1D3" presStyleIdx="1" presStyleCnt="3"/>
      <dgm:spPr/>
      <dgm:t>
        <a:bodyPr/>
        <a:lstStyle/>
        <a:p>
          <a:endParaRPr lang="de-DE"/>
        </a:p>
      </dgm:t>
    </dgm:pt>
    <dgm:pt modelId="{D1B33832-ED5F-459C-B623-EACC856D352A}" type="pres">
      <dgm:prSet presAssocID="{D0146754-09F1-4F2E-9CD8-D3436F34BBB4}" presName="hierRoot2" presStyleCnt="0">
        <dgm:presLayoutVars>
          <dgm:hierBranch val="init"/>
        </dgm:presLayoutVars>
      </dgm:prSet>
      <dgm:spPr/>
    </dgm:pt>
    <dgm:pt modelId="{BB06773D-8002-40B1-9975-D3992AA00F62}" type="pres">
      <dgm:prSet presAssocID="{D0146754-09F1-4F2E-9CD8-D3436F34BBB4}" presName="rootComposite" presStyleCnt="0"/>
      <dgm:spPr/>
    </dgm:pt>
    <dgm:pt modelId="{E77904E7-96BA-4D9D-9796-65671167F032}" type="pres">
      <dgm:prSet presAssocID="{D0146754-09F1-4F2E-9CD8-D3436F34BBB4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C2F7F70-5FB7-47CB-93C7-A006245A399C}" type="pres">
      <dgm:prSet presAssocID="{D0146754-09F1-4F2E-9CD8-D3436F34BBB4}" presName="rootConnector" presStyleLbl="node3" presStyleIdx="1" presStyleCnt="3"/>
      <dgm:spPr/>
      <dgm:t>
        <a:bodyPr/>
        <a:lstStyle/>
        <a:p>
          <a:endParaRPr lang="de-DE"/>
        </a:p>
      </dgm:t>
    </dgm:pt>
    <dgm:pt modelId="{A683AC6E-CCBD-479D-A60F-628E64C0C4B1}" type="pres">
      <dgm:prSet presAssocID="{D0146754-09F1-4F2E-9CD8-D3436F34BBB4}" presName="hierChild4" presStyleCnt="0"/>
      <dgm:spPr/>
    </dgm:pt>
    <dgm:pt modelId="{D107BF7D-61EC-4526-928A-D8024C42F689}" type="pres">
      <dgm:prSet presAssocID="{88F3A48F-10D0-4F81-B672-4B2D0B2D4E99}" presName="Name37" presStyleLbl="parChTrans1D4" presStyleIdx="0" presStyleCnt="1"/>
      <dgm:spPr/>
      <dgm:t>
        <a:bodyPr/>
        <a:lstStyle/>
        <a:p>
          <a:endParaRPr lang="de-DE"/>
        </a:p>
      </dgm:t>
    </dgm:pt>
    <dgm:pt modelId="{EB5037A8-9C0E-4E0B-B8AB-EFA5C45B49A4}" type="pres">
      <dgm:prSet presAssocID="{EFCD4AB4-C75C-4C9F-AD3F-57547848C967}" presName="hierRoot2" presStyleCnt="0">
        <dgm:presLayoutVars>
          <dgm:hierBranch val="init"/>
        </dgm:presLayoutVars>
      </dgm:prSet>
      <dgm:spPr/>
    </dgm:pt>
    <dgm:pt modelId="{92CF0E24-E22E-4520-BAA0-A50C914D707F}" type="pres">
      <dgm:prSet presAssocID="{EFCD4AB4-C75C-4C9F-AD3F-57547848C967}" presName="rootComposite" presStyleCnt="0"/>
      <dgm:spPr/>
    </dgm:pt>
    <dgm:pt modelId="{34B3E907-562F-468B-A06C-1E252C30B448}" type="pres">
      <dgm:prSet presAssocID="{EFCD4AB4-C75C-4C9F-AD3F-57547848C967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69EE83A-685D-4187-8031-40E9A5482C00}" type="pres">
      <dgm:prSet presAssocID="{EFCD4AB4-C75C-4C9F-AD3F-57547848C967}" presName="rootConnector" presStyleLbl="node4" presStyleIdx="0" presStyleCnt="1"/>
      <dgm:spPr/>
      <dgm:t>
        <a:bodyPr/>
        <a:lstStyle/>
        <a:p>
          <a:endParaRPr lang="de-DE"/>
        </a:p>
      </dgm:t>
    </dgm:pt>
    <dgm:pt modelId="{DA4E556B-CD17-46F6-A635-D3B8B2536BED}" type="pres">
      <dgm:prSet presAssocID="{EFCD4AB4-C75C-4C9F-AD3F-57547848C967}" presName="hierChild4" presStyleCnt="0"/>
      <dgm:spPr/>
    </dgm:pt>
    <dgm:pt modelId="{4AA6D6B9-9B3B-4EFA-8371-96B15BF41939}" type="pres">
      <dgm:prSet presAssocID="{EFCD4AB4-C75C-4C9F-AD3F-57547848C967}" presName="hierChild5" presStyleCnt="0"/>
      <dgm:spPr/>
    </dgm:pt>
    <dgm:pt modelId="{B7B9B5A9-6116-43BD-BDF1-CD1F620AB0A3}" type="pres">
      <dgm:prSet presAssocID="{D0146754-09F1-4F2E-9CD8-D3436F34BBB4}" presName="hierChild5" presStyleCnt="0"/>
      <dgm:spPr/>
    </dgm:pt>
    <dgm:pt modelId="{4CBB0A82-51AD-4EBC-A7D9-29EBCD0A0066}" type="pres">
      <dgm:prSet presAssocID="{EC729B79-FA0B-4825-9FCB-64310A41DA58}" presName="Name35" presStyleLbl="parChTrans1D3" presStyleIdx="2" presStyleCnt="3"/>
      <dgm:spPr/>
      <dgm:t>
        <a:bodyPr/>
        <a:lstStyle/>
        <a:p>
          <a:endParaRPr lang="de-DE"/>
        </a:p>
      </dgm:t>
    </dgm:pt>
    <dgm:pt modelId="{C6FF7515-AD7F-4205-A7FB-46782EFD75F8}" type="pres">
      <dgm:prSet presAssocID="{0C9789DB-3247-40CB-B0F4-93A684DB9A73}" presName="hierRoot2" presStyleCnt="0">
        <dgm:presLayoutVars>
          <dgm:hierBranch val="init"/>
        </dgm:presLayoutVars>
      </dgm:prSet>
      <dgm:spPr/>
    </dgm:pt>
    <dgm:pt modelId="{56CAB034-00F9-474D-8543-3780FCD7591A}" type="pres">
      <dgm:prSet presAssocID="{0C9789DB-3247-40CB-B0F4-93A684DB9A73}" presName="rootComposite" presStyleCnt="0"/>
      <dgm:spPr/>
    </dgm:pt>
    <dgm:pt modelId="{0E79D64C-4786-4A96-A8A7-5F2958514B32}" type="pres">
      <dgm:prSet presAssocID="{0C9789DB-3247-40CB-B0F4-93A684DB9A73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1A74DE8-F720-4F09-9188-8D33F57A2945}" type="pres">
      <dgm:prSet presAssocID="{0C9789DB-3247-40CB-B0F4-93A684DB9A73}" presName="rootConnector" presStyleLbl="node3" presStyleIdx="2" presStyleCnt="3"/>
      <dgm:spPr/>
      <dgm:t>
        <a:bodyPr/>
        <a:lstStyle/>
        <a:p>
          <a:endParaRPr lang="de-DE"/>
        </a:p>
      </dgm:t>
    </dgm:pt>
    <dgm:pt modelId="{97B401A0-1A21-4454-A2EA-D54316E90552}" type="pres">
      <dgm:prSet presAssocID="{0C9789DB-3247-40CB-B0F4-93A684DB9A73}" presName="hierChild4" presStyleCnt="0"/>
      <dgm:spPr/>
    </dgm:pt>
    <dgm:pt modelId="{77C92366-2D73-465D-AE4D-4A0DC462BCE2}" type="pres">
      <dgm:prSet presAssocID="{0C9789DB-3247-40CB-B0F4-93A684DB9A73}" presName="hierChild5" presStyleCnt="0"/>
      <dgm:spPr/>
    </dgm:pt>
    <dgm:pt modelId="{01BA52F7-AD82-437B-9FFA-7A6DDA6D805E}" type="pres">
      <dgm:prSet presAssocID="{D9B049B9-EAA3-46E3-902A-2EA20332B093}" presName="hierChild5" presStyleCnt="0"/>
      <dgm:spPr/>
    </dgm:pt>
    <dgm:pt modelId="{2772E293-89C1-4121-BD24-79D00CEAD5B0}" type="pres">
      <dgm:prSet presAssocID="{40AF76DE-394C-4CCE-8C62-B8B4A1C17C49}" presName="hierChild3" presStyleCnt="0"/>
      <dgm:spPr/>
    </dgm:pt>
    <dgm:pt modelId="{6471BDA6-1DF9-4782-AFF8-E8FE5B72FE5F}" type="pres">
      <dgm:prSet presAssocID="{F13F1D82-C194-4FF4-938F-2FB0B429FCCD}" presName="hierRoot1" presStyleCnt="0">
        <dgm:presLayoutVars>
          <dgm:hierBranch val="init"/>
        </dgm:presLayoutVars>
      </dgm:prSet>
      <dgm:spPr/>
    </dgm:pt>
    <dgm:pt modelId="{906747D2-E190-4E7D-8AA3-0419FF19578D}" type="pres">
      <dgm:prSet presAssocID="{F13F1D82-C194-4FF4-938F-2FB0B429FCCD}" presName="rootComposite1" presStyleCnt="0"/>
      <dgm:spPr/>
    </dgm:pt>
    <dgm:pt modelId="{CB9C8BE2-D4FD-415B-BB66-9DD991F84753}" type="pres">
      <dgm:prSet presAssocID="{F13F1D82-C194-4FF4-938F-2FB0B429FCCD}" presName="rootText1" presStyleLbl="node0" presStyleIdx="1" presStyleCnt="3" custLinFactX="47666" custLinFactY="200000" custLinFactNeighborX="100000" custLinFactNeighborY="22753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DF5D4CB-BEB8-4AA8-BF1B-2A17D628B2E0}" type="pres">
      <dgm:prSet presAssocID="{F13F1D82-C194-4FF4-938F-2FB0B429FCCD}" presName="rootConnector1" presStyleLbl="node1" presStyleIdx="0" presStyleCnt="0"/>
      <dgm:spPr/>
      <dgm:t>
        <a:bodyPr/>
        <a:lstStyle/>
        <a:p>
          <a:endParaRPr lang="de-DE"/>
        </a:p>
      </dgm:t>
    </dgm:pt>
    <dgm:pt modelId="{1B57D476-568A-496E-A12F-838A6021DEAE}" type="pres">
      <dgm:prSet presAssocID="{F13F1D82-C194-4FF4-938F-2FB0B429FCCD}" presName="hierChild2" presStyleCnt="0"/>
      <dgm:spPr/>
    </dgm:pt>
    <dgm:pt modelId="{5114D1E1-E5A1-4E38-BA8D-7D8D292EF3A1}" type="pres">
      <dgm:prSet presAssocID="{F13F1D82-C194-4FF4-938F-2FB0B429FCCD}" presName="hierChild3" presStyleCnt="0"/>
      <dgm:spPr/>
    </dgm:pt>
    <dgm:pt modelId="{04EC04E9-409F-4D45-83E8-9270F039B10F}" type="pres">
      <dgm:prSet presAssocID="{7155E04F-ECD6-4D74-8F0C-17C8875BEAD5}" presName="hierRoot1" presStyleCnt="0">
        <dgm:presLayoutVars>
          <dgm:hierBranch val="init"/>
        </dgm:presLayoutVars>
      </dgm:prSet>
      <dgm:spPr/>
    </dgm:pt>
    <dgm:pt modelId="{ADA5A911-0629-445A-8F20-D80599C682C8}" type="pres">
      <dgm:prSet presAssocID="{7155E04F-ECD6-4D74-8F0C-17C8875BEAD5}" presName="rootComposite1" presStyleCnt="0"/>
      <dgm:spPr/>
    </dgm:pt>
    <dgm:pt modelId="{6870E9A6-BDEC-4C29-BFEE-7B4792B563B8}" type="pres">
      <dgm:prSet presAssocID="{7155E04F-ECD6-4D74-8F0C-17C8875BEAD5}" presName="rootText1" presStyleLbl="node0" presStyleIdx="2" presStyleCnt="3" custLinFactY="200000" custLinFactNeighborX="18219" custLinFactNeighborY="22753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4396DAB-BB7C-413D-A174-C71627FD85BD}" type="pres">
      <dgm:prSet presAssocID="{7155E04F-ECD6-4D74-8F0C-17C8875BEAD5}" presName="rootConnector1" presStyleLbl="node1" presStyleIdx="0" presStyleCnt="0"/>
      <dgm:spPr/>
      <dgm:t>
        <a:bodyPr/>
        <a:lstStyle/>
        <a:p>
          <a:endParaRPr lang="de-DE"/>
        </a:p>
      </dgm:t>
    </dgm:pt>
    <dgm:pt modelId="{1B05AD14-EE65-4513-857C-AAE8578C5201}" type="pres">
      <dgm:prSet presAssocID="{7155E04F-ECD6-4D74-8F0C-17C8875BEAD5}" presName="hierChild2" presStyleCnt="0"/>
      <dgm:spPr/>
    </dgm:pt>
    <dgm:pt modelId="{BDF59B0A-02DA-4F57-81E5-41BC42284C88}" type="pres">
      <dgm:prSet presAssocID="{7155E04F-ECD6-4D74-8F0C-17C8875BEAD5}" presName="hierChild3" presStyleCnt="0"/>
      <dgm:spPr/>
    </dgm:pt>
  </dgm:ptLst>
  <dgm:cxnLst>
    <dgm:cxn modelId="{9A181B76-4203-461A-8405-E18E10198A3D}" type="presOf" srcId="{0C9789DB-3247-40CB-B0F4-93A684DB9A73}" destId="{B1A74DE8-F720-4F09-9188-8D33F57A2945}" srcOrd="1" destOrd="0" presId="urn:microsoft.com/office/officeart/2005/8/layout/orgChart1"/>
    <dgm:cxn modelId="{3929A2F0-75BC-498B-B5EA-CFDCB02D5AE7}" type="presOf" srcId="{97C755D4-1E17-4A75-B9E5-82FD9B6A5F3E}" destId="{9F156B4F-E1F9-4485-AD29-42D2A598DF1F}" srcOrd="0" destOrd="0" presId="urn:microsoft.com/office/officeart/2005/8/layout/orgChart1"/>
    <dgm:cxn modelId="{078BFFB4-9235-4995-9F94-3ADDFCE90A89}" type="presOf" srcId="{D9B049B9-EAA3-46E3-902A-2EA20332B093}" destId="{C9B6C160-0D6F-412D-8161-3AEBB8E73A36}" srcOrd="1" destOrd="0" presId="urn:microsoft.com/office/officeart/2005/8/layout/orgChart1"/>
    <dgm:cxn modelId="{DBC86E3A-6303-45D6-ABA3-C97ACDB0A1EF}" srcId="{748CA053-9602-4D19-9C33-8CAD65AD0FC3}" destId="{7155E04F-ECD6-4D74-8F0C-17C8875BEAD5}" srcOrd="2" destOrd="0" parTransId="{BC723E27-5714-4247-8037-0EE1790E288A}" sibTransId="{05447C0C-77F6-46BD-8364-2CAD535D73C0}"/>
    <dgm:cxn modelId="{9E96D949-B0BD-4704-9C62-4C188A45DCA0}" type="presOf" srcId="{DF604D81-58C7-4236-AC35-944B73111193}" destId="{12515860-D419-46BC-969C-5A71E9B259BF}" srcOrd="1" destOrd="0" presId="urn:microsoft.com/office/officeart/2005/8/layout/orgChart1"/>
    <dgm:cxn modelId="{B7D1B212-9FA4-4510-BB22-EE54CAF0007C}" type="presOf" srcId="{EC729B79-FA0B-4825-9FCB-64310A41DA58}" destId="{4CBB0A82-51AD-4EBC-A7D9-29EBCD0A0066}" srcOrd="0" destOrd="0" presId="urn:microsoft.com/office/officeart/2005/8/layout/orgChart1"/>
    <dgm:cxn modelId="{B601F698-E920-4668-8102-78DE70B3F7B0}" type="presOf" srcId="{D9B049B9-EAA3-46E3-902A-2EA20332B093}" destId="{6879B68F-54AD-4621-BAF0-CCD3FBCC3CD9}" srcOrd="0" destOrd="0" presId="urn:microsoft.com/office/officeart/2005/8/layout/orgChart1"/>
    <dgm:cxn modelId="{3D7BCBF6-CAE2-435A-9CBD-4047E0BD5588}" srcId="{D9B049B9-EAA3-46E3-902A-2EA20332B093}" destId="{D0146754-09F1-4F2E-9CD8-D3436F34BBB4}" srcOrd="1" destOrd="0" parTransId="{97C755D4-1E17-4A75-B9E5-82FD9B6A5F3E}" sibTransId="{0239072A-0647-4259-A175-0E4FB76557CA}"/>
    <dgm:cxn modelId="{D6811663-71C0-46D6-87A7-B35B67F57C47}" srcId="{D9B049B9-EAA3-46E3-902A-2EA20332B093}" destId="{0C9789DB-3247-40CB-B0F4-93A684DB9A73}" srcOrd="2" destOrd="0" parTransId="{EC729B79-FA0B-4825-9FCB-64310A41DA58}" sibTransId="{8C4EEE7C-D603-4144-B5BC-D962BDF8A5F6}"/>
    <dgm:cxn modelId="{B7613983-9F52-4D9B-8C25-CD506C1E9B36}" type="presOf" srcId="{DF604D81-58C7-4236-AC35-944B73111193}" destId="{6E232619-A255-43F9-BD7D-C6DF4324CDEF}" srcOrd="0" destOrd="0" presId="urn:microsoft.com/office/officeart/2005/8/layout/orgChart1"/>
    <dgm:cxn modelId="{EFBBB68B-97E8-42E1-8574-492505BDBBB8}" type="presOf" srcId="{C71B6009-A739-4F5C-95D9-91E1649B89EA}" destId="{BA4B6A63-0154-4F15-8CCF-AF92573ABB78}" srcOrd="0" destOrd="0" presId="urn:microsoft.com/office/officeart/2005/8/layout/orgChart1"/>
    <dgm:cxn modelId="{FD4EABF3-1A95-4FFE-99E5-97EC359FFE21}" type="presOf" srcId="{33D7F2ED-AC2D-4C84-A2DF-A6565D9A96D9}" destId="{47D1EE19-9B5D-4AED-ACF0-3F781D52FCAE}" srcOrd="0" destOrd="0" presId="urn:microsoft.com/office/officeart/2005/8/layout/orgChart1"/>
    <dgm:cxn modelId="{229D591F-2BCF-483A-8983-223AB89BDF47}" srcId="{40AF76DE-394C-4CCE-8C62-B8B4A1C17C49}" destId="{BEFB39AC-9049-462E-B60D-52B03DFFDF59}" srcOrd="1" destOrd="0" parTransId="{C995C8E6-6108-4023-BB4C-1A0D6FD4A562}" sibTransId="{D0D3CD04-94BE-43A1-8C85-2B87ABF5F5EF}"/>
    <dgm:cxn modelId="{7370000D-6BB9-4EEA-B952-F14983671AA7}" srcId="{40AF76DE-394C-4CCE-8C62-B8B4A1C17C49}" destId="{D9B049B9-EAA3-46E3-902A-2EA20332B093}" srcOrd="2" destOrd="0" parTransId="{C71B6009-A739-4F5C-95D9-91E1649B89EA}" sibTransId="{E152905D-339E-4D25-872B-4F86E5D39601}"/>
    <dgm:cxn modelId="{817583E2-6162-427F-9236-3BBF674D42C6}" type="presOf" srcId="{88F3A48F-10D0-4F81-B672-4B2D0B2D4E99}" destId="{D107BF7D-61EC-4526-928A-D8024C42F689}" srcOrd="0" destOrd="0" presId="urn:microsoft.com/office/officeart/2005/8/layout/orgChart1"/>
    <dgm:cxn modelId="{A97284BA-8382-4FDC-A905-5503A0A05856}" type="presOf" srcId="{D0146754-09F1-4F2E-9CD8-D3436F34BBB4}" destId="{E77904E7-96BA-4D9D-9796-65671167F032}" srcOrd="0" destOrd="0" presId="urn:microsoft.com/office/officeart/2005/8/layout/orgChart1"/>
    <dgm:cxn modelId="{DDE3DE80-A80F-4160-AB68-E4BA270BAA68}" srcId="{748CA053-9602-4D19-9C33-8CAD65AD0FC3}" destId="{40AF76DE-394C-4CCE-8C62-B8B4A1C17C49}" srcOrd="0" destOrd="0" parTransId="{D7CA2722-9DAE-4B34-9548-D19ADD4D033F}" sibTransId="{6445290A-00AF-4263-9111-18F041B608D8}"/>
    <dgm:cxn modelId="{08817703-85CB-4DC3-ABDE-16C7146F4653}" type="presOf" srcId="{EFCD4AB4-C75C-4C9F-AD3F-57547848C967}" destId="{969EE83A-685D-4187-8031-40E9A5482C00}" srcOrd="1" destOrd="0" presId="urn:microsoft.com/office/officeart/2005/8/layout/orgChart1"/>
    <dgm:cxn modelId="{5EC3ABDA-77EC-4F21-B0EA-66F22C5AA5ED}" type="presOf" srcId="{40AF76DE-394C-4CCE-8C62-B8B4A1C17C49}" destId="{EE6BA18F-EFD3-4923-8A7B-D917BC52AA9F}" srcOrd="0" destOrd="0" presId="urn:microsoft.com/office/officeart/2005/8/layout/orgChart1"/>
    <dgm:cxn modelId="{47C90F86-2C88-44E2-B121-5CA6676AA85E}" type="presOf" srcId="{02C6F7C8-16C3-41A8-BE36-C6D1F3D09D67}" destId="{B81E1FD8-6685-4FF7-AA5B-76BF7835912C}" srcOrd="0" destOrd="0" presId="urn:microsoft.com/office/officeart/2005/8/layout/orgChart1"/>
    <dgm:cxn modelId="{B8A76A89-1189-4630-9DA9-5C35FCAF128E}" type="presOf" srcId="{0C9789DB-3247-40CB-B0F4-93A684DB9A73}" destId="{0E79D64C-4786-4A96-A8A7-5F2958514B32}" srcOrd="0" destOrd="0" presId="urn:microsoft.com/office/officeart/2005/8/layout/orgChart1"/>
    <dgm:cxn modelId="{EABDC0C1-6E33-4E31-BF9A-7E3FA969FD62}" type="presOf" srcId="{F13F1D82-C194-4FF4-938F-2FB0B429FCCD}" destId="{CB9C8BE2-D4FD-415B-BB66-9DD991F84753}" srcOrd="0" destOrd="0" presId="urn:microsoft.com/office/officeart/2005/8/layout/orgChart1"/>
    <dgm:cxn modelId="{86726FFD-2FC0-4143-9735-81B747439579}" type="presOf" srcId="{7155E04F-ECD6-4D74-8F0C-17C8875BEAD5}" destId="{84396DAB-BB7C-413D-A174-C71627FD85BD}" srcOrd="1" destOrd="0" presId="urn:microsoft.com/office/officeart/2005/8/layout/orgChart1"/>
    <dgm:cxn modelId="{C97DDCEB-3641-4063-BDBB-A317302EF657}" type="presOf" srcId="{C995C8E6-6108-4023-BB4C-1A0D6FD4A562}" destId="{9AA8D2C8-2A39-487F-B1CC-447F72D51ED6}" srcOrd="0" destOrd="0" presId="urn:microsoft.com/office/officeart/2005/8/layout/orgChart1"/>
    <dgm:cxn modelId="{4A11E2DB-AB68-4B6D-A19C-0A2B2E552670}" type="presOf" srcId="{7155E04F-ECD6-4D74-8F0C-17C8875BEAD5}" destId="{6870E9A6-BDEC-4C29-BFEE-7B4792B563B8}" srcOrd="0" destOrd="0" presId="urn:microsoft.com/office/officeart/2005/8/layout/orgChart1"/>
    <dgm:cxn modelId="{AD593B92-9924-444B-BE0A-B06095ABF902}" srcId="{D0146754-09F1-4F2E-9CD8-D3436F34BBB4}" destId="{EFCD4AB4-C75C-4C9F-AD3F-57547848C967}" srcOrd="0" destOrd="0" parTransId="{88F3A48F-10D0-4F81-B672-4B2D0B2D4E99}" sibTransId="{F6D09183-E720-4DF5-9EE0-9751BD7C314E}"/>
    <dgm:cxn modelId="{F4E0C96E-6A44-42C4-A2E6-50D945ED2DE1}" type="presOf" srcId="{BEFB39AC-9049-462E-B60D-52B03DFFDF59}" destId="{994DCD66-04DC-4FB5-ACBE-A3973EFCFCD2}" srcOrd="1" destOrd="0" presId="urn:microsoft.com/office/officeart/2005/8/layout/orgChart1"/>
    <dgm:cxn modelId="{18C17FEB-1207-401A-8D56-D399B1A29441}" type="presOf" srcId="{40AF76DE-394C-4CCE-8C62-B8B4A1C17C49}" destId="{CBA2D00E-8007-4C99-B8A8-890F722F05CC}" srcOrd="1" destOrd="0" presId="urn:microsoft.com/office/officeart/2005/8/layout/orgChart1"/>
    <dgm:cxn modelId="{1F201988-AFDD-44AB-8114-E1663256DE60}" type="presOf" srcId="{33C540AB-36D5-474C-9A0B-3452BA685775}" destId="{C0B08BEF-1B19-4FF4-AD47-CB0D65FD3DEE}" srcOrd="1" destOrd="0" presId="urn:microsoft.com/office/officeart/2005/8/layout/orgChart1"/>
    <dgm:cxn modelId="{A8B1514E-A9CC-4F8B-A001-F597E922076D}" srcId="{D9B049B9-EAA3-46E3-902A-2EA20332B093}" destId="{DF604D81-58C7-4236-AC35-944B73111193}" srcOrd="0" destOrd="0" parTransId="{02C6F7C8-16C3-41A8-BE36-C6D1F3D09D67}" sibTransId="{9E7BD71A-3AFA-4522-B8B6-67FDA769147D}"/>
    <dgm:cxn modelId="{89F8E1EC-1AEA-471D-A2C2-2879F4F9D05C}" type="presOf" srcId="{748CA053-9602-4D19-9C33-8CAD65AD0FC3}" destId="{0141DB67-5651-4317-984D-3EF5E3CFD5BF}" srcOrd="0" destOrd="0" presId="urn:microsoft.com/office/officeart/2005/8/layout/orgChart1"/>
    <dgm:cxn modelId="{DC9BE396-51A6-418E-BE9D-87C60901AFE5}" srcId="{40AF76DE-394C-4CCE-8C62-B8B4A1C17C49}" destId="{33C540AB-36D5-474C-9A0B-3452BA685775}" srcOrd="0" destOrd="0" parTransId="{33D7F2ED-AC2D-4C84-A2DF-A6565D9A96D9}" sibTransId="{3C396CBE-D0FD-4DDB-80BF-FCE4EB0ED82A}"/>
    <dgm:cxn modelId="{B2FB70A9-84D2-4778-B707-D03F0737EAEC}" type="presOf" srcId="{F13F1D82-C194-4FF4-938F-2FB0B429FCCD}" destId="{6DF5D4CB-BEB8-4AA8-BF1B-2A17D628B2E0}" srcOrd="1" destOrd="0" presId="urn:microsoft.com/office/officeart/2005/8/layout/orgChart1"/>
    <dgm:cxn modelId="{F492C0A5-8D33-40FE-85CD-52B7E8064D4D}" srcId="{748CA053-9602-4D19-9C33-8CAD65AD0FC3}" destId="{F13F1D82-C194-4FF4-938F-2FB0B429FCCD}" srcOrd="1" destOrd="0" parTransId="{2A2BE3B3-2F9B-4BC1-86EB-003C477BE7C1}" sibTransId="{081B0559-D3FE-4FF8-B7E7-E554A3C096A7}"/>
    <dgm:cxn modelId="{8B6D3E02-DD07-4FCF-B12D-B478213E3EE7}" type="presOf" srcId="{D0146754-09F1-4F2E-9CD8-D3436F34BBB4}" destId="{1C2F7F70-5FB7-47CB-93C7-A006245A399C}" srcOrd="1" destOrd="0" presId="urn:microsoft.com/office/officeart/2005/8/layout/orgChart1"/>
    <dgm:cxn modelId="{03999CBE-5BBB-4C4A-85A6-AFE27844A460}" type="presOf" srcId="{33C540AB-36D5-474C-9A0B-3452BA685775}" destId="{1A5402EB-18CE-4EA5-AFE5-B135F43F1FE4}" srcOrd="0" destOrd="0" presId="urn:microsoft.com/office/officeart/2005/8/layout/orgChart1"/>
    <dgm:cxn modelId="{8C657FEF-D2AE-4568-9874-CAC55F807D06}" type="presOf" srcId="{EFCD4AB4-C75C-4C9F-AD3F-57547848C967}" destId="{34B3E907-562F-468B-A06C-1E252C30B448}" srcOrd="0" destOrd="0" presId="urn:microsoft.com/office/officeart/2005/8/layout/orgChart1"/>
    <dgm:cxn modelId="{13D2DECF-8439-4A43-9246-71461989A3DA}" type="presOf" srcId="{BEFB39AC-9049-462E-B60D-52B03DFFDF59}" destId="{84692D3A-51D3-4B9B-876C-7D5783C9306D}" srcOrd="0" destOrd="0" presId="urn:microsoft.com/office/officeart/2005/8/layout/orgChart1"/>
    <dgm:cxn modelId="{6B3CE14C-902A-45FF-A2A3-AFCFB47B0B8E}" type="presParOf" srcId="{0141DB67-5651-4317-984D-3EF5E3CFD5BF}" destId="{55453C9A-8C0A-4C88-A245-E714C55F7C16}" srcOrd="0" destOrd="0" presId="urn:microsoft.com/office/officeart/2005/8/layout/orgChart1"/>
    <dgm:cxn modelId="{0CFDF82D-C525-4AAB-BCC8-95292DE06BEB}" type="presParOf" srcId="{55453C9A-8C0A-4C88-A245-E714C55F7C16}" destId="{0A6D58F9-65F3-408C-80BD-0521EBDEF5C2}" srcOrd="0" destOrd="0" presId="urn:microsoft.com/office/officeart/2005/8/layout/orgChart1"/>
    <dgm:cxn modelId="{83121D65-156D-4278-A4DE-FD24F16CA081}" type="presParOf" srcId="{0A6D58F9-65F3-408C-80BD-0521EBDEF5C2}" destId="{EE6BA18F-EFD3-4923-8A7B-D917BC52AA9F}" srcOrd="0" destOrd="0" presId="urn:microsoft.com/office/officeart/2005/8/layout/orgChart1"/>
    <dgm:cxn modelId="{2E7B52F8-E53A-4FD3-AB00-ECCB9C136AD0}" type="presParOf" srcId="{0A6D58F9-65F3-408C-80BD-0521EBDEF5C2}" destId="{CBA2D00E-8007-4C99-B8A8-890F722F05CC}" srcOrd="1" destOrd="0" presId="urn:microsoft.com/office/officeart/2005/8/layout/orgChart1"/>
    <dgm:cxn modelId="{2F0832AA-9213-460A-8034-E8A70F8EC202}" type="presParOf" srcId="{55453C9A-8C0A-4C88-A245-E714C55F7C16}" destId="{2D9B5510-50E3-4778-ABC4-CFEC3AC2CB64}" srcOrd="1" destOrd="0" presId="urn:microsoft.com/office/officeart/2005/8/layout/orgChart1"/>
    <dgm:cxn modelId="{CDA4FA2D-9B65-4539-98B8-2E29A4EB2FFD}" type="presParOf" srcId="{2D9B5510-50E3-4778-ABC4-CFEC3AC2CB64}" destId="{47D1EE19-9B5D-4AED-ACF0-3F781D52FCAE}" srcOrd="0" destOrd="0" presId="urn:microsoft.com/office/officeart/2005/8/layout/orgChart1"/>
    <dgm:cxn modelId="{4A89F990-DBCE-407B-9E52-46DD89B5657C}" type="presParOf" srcId="{2D9B5510-50E3-4778-ABC4-CFEC3AC2CB64}" destId="{59480E74-9056-4B14-B1CD-53690ACB0A9E}" srcOrd="1" destOrd="0" presId="urn:microsoft.com/office/officeart/2005/8/layout/orgChart1"/>
    <dgm:cxn modelId="{D970E8B8-2815-49D9-9884-82C1BBF64672}" type="presParOf" srcId="{59480E74-9056-4B14-B1CD-53690ACB0A9E}" destId="{7A9212BA-77DD-4867-B0DD-C45602193BB2}" srcOrd="0" destOrd="0" presId="urn:microsoft.com/office/officeart/2005/8/layout/orgChart1"/>
    <dgm:cxn modelId="{FB5B2D52-6F89-4FE4-891C-7488669D8EB0}" type="presParOf" srcId="{7A9212BA-77DD-4867-B0DD-C45602193BB2}" destId="{1A5402EB-18CE-4EA5-AFE5-B135F43F1FE4}" srcOrd="0" destOrd="0" presId="urn:microsoft.com/office/officeart/2005/8/layout/orgChart1"/>
    <dgm:cxn modelId="{944F03C9-6532-4511-A219-D2A936527441}" type="presParOf" srcId="{7A9212BA-77DD-4867-B0DD-C45602193BB2}" destId="{C0B08BEF-1B19-4FF4-AD47-CB0D65FD3DEE}" srcOrd="1" destOrd="0" presId="urn:microsoft.com/office/officeart/2005/8/layout/orgChart1"/>
    <dgm:cxn modelId="{D68ADD58-ED61-4878-BA95-9C0CE83FEB9A}" type="presParOf" srcId="{59480E74-9056-4B14-B1CD-53690ACB0A9E}" destId="{065319AE-9101-47B6-B5CA-86A90FDBF764}" srcOrd="1" destOrd="0" presId="urn:microsoft.com/office/officeart/2005/8/layout/orgChart1"/>
    <dgm:cxn modelId="{B6C38BF7-4985-49A1-AAB9-D467B9172217}" type="presParOf" srcId="{59480E74-9056-4B14-B1CD-53690ACB0A9E}" destId="{8622BC1F-D8C6-4C3C-B714-83A5A6AD46C2}" srcOrd="2" destOrd="0" presId="urn:microsoft.com/office/officeart/2005/8/layout/orgChart1"/>
    <dgm:cxn modelId="{3788E831-20B6-4634-B13E-32BBBF4A7B1E}" type="presParOf" srcId="{2D9B5510-50E3-4778-ABC4-CFEC3AC2CB64}" destId="{9AA8D2C8-2A39-487F-B1CC-447F72D51ED6}" srcOrd="2" destOrd="0" presId="urn:microsoft.com/office/officeart/2005/8/layout/orgChart1"/>
    <dgm:cxn modelId="{E8AC0555-D848-4144-A753-C880E25436F0}" type="presParOf" srcId="{2D9B5510-50E3-4778-ABC4-CFEC3AC2CB64}" destId="{3CC39969-9EF9-42BF-9A44-0F3CA8A8E907}" srcOrd="3" destOrd="0" presId="urn:microsoft.com/office/officeart/2005/8/layout/orgChart1"/>
    <dgm:cxn modelId="{42AF568A-8BC4-4A10-AD05-3D1365448AB9}" type="presParOf" srcId="{3CC39969-9EF9-42BF-9A44-0F3CA8A8E907}" destId="{9FEA8531-604C-4569-8CB6-2ED0F22F2C0A}" srcOrd="0" destOrd="0" presId="urn:microsoft.com/office/officeart/2005/8/layout/orgChart1"/>
    <dgm:cxn modelId="{A92EB728-E4AA-4CB1-B1A8-384633399103}" type="presParOf" srcId="{9FEA8531-604C-4569-8CB6-2ED0F22F2C0A}" destId="{84692D3A-51D3-4B9B-876C-7D5783C9306D}" srcOrd="0" destOrd="0" presId="urn:microsoft.com/office/officeart/2005/8/layout/orgChart1"/>
    <dgm:cxn modelId="{1E74CCAD-D491-4AA6-A8CD-5FD79A8A9345}" type="presParOf" srcId="{9FEA8531-604C-4569-8CB6-2ED0F22F2C0A}" destId="{994DCD66-04DC-4FB5-ACBE-A3973EFCFCD2}" srcOrd="1" destOrd="0" presId="urn:microsoft.com/office/officeart/2005/8/layout/orgChart1"/>
    <dgm:cxn modelId="{3A9E9F87-8B12-4C64-BF54-136DEEF5784D}" type="presParOf" srcId="{3CC39969-9EF9-42BF-9A44-0F3CA8A8E907}" destId="{9ABA5914-B87A-4854-AF4B-E0C1575F665F}" srcOrd="1" destOrd="0" presId="urn:microsoft.com/office/officeart/2005/8/layout/orgChart1"/>
    <dgm:cxn modelId="{2737CD9B-0D2D-48D2-8A4E-E31CD90BFC49}" type="presParOf" srcId="{3CC39969-9EF9-42BF-9A44-0F3CA8A8E907}" destId="{D65BFE9E-7755-40B2-ACB0-D703EA23D1B5}" srcOrd="2" destOrd="0" presId="urn:microsoft.com/office/officeart/2005/8/layout/orgChart1"/>
    <dgm:cxn modelId="{4AF047CE-35ED-4319-9894-8D9CBF070EEE}" type="presParOf" srcId="{2D9B5510-50E3-4778-ABC4-CFEC3AC2CB64}" destId="{BA4B6A63-0154-4F15-8CCF-AF92573ABB78}" srcOrd="4" destOrd="0" presId="urn:microsoft.com/office/officeart/2005/8/layout/orgChart1"/>
    <dgm:cxn modelId="{351E0F95-1E44-4FC6-94E4-E6C3EAC41787}" type="presParOf" srcId="{2D9B5510-50E3-4778-ABC4-CFEC3AC2CB64}" destId="{C8CF2D5C-2677-4C30-A40F-2D7930542768}" srcOrd="5" destOrd="0" presId="urn:microsoft.com/office/officeart/2005/8/layout/orgChart1"/>
    <dgm:cxn modelId="{CB13C332-4C5B-4C3F-ABF2-E97DF8496C79}" type="presParOf" srcId="{C8CF2D5C-2677-4C30-A40F-2D7930542768}" destId="{54F7DF88-71DD-41D8-81DD-6C156E5DCE74}" srcOrd="0" destOrd="0" presId="urn:microsoft.com/office/officeart/2005/8/layout/orgChart1"/>
    <dgm:cxn modelId="{B7798224-849D-4260-8FE7-529515B667B0}" type="presParOf" srcId="{54F7DF88-71DD-41D8-81DD-6C156E5DCE74}" destId="{6879B68F-54AD-4621-BAF0-CCD3FBCC3CD9}" srcOrd="0" destOrd="0" presId="urn:microsoft.com/office/officeart/2005/8/layout/orgChart1"/>
    <dgm:cxn modelId="{2EAEBD4E-5827-45A7-9090-6BCBD0CE5EDB}" type="presParOf" srcId="{54F7DF88-71DD-41D8-81DD-6C156E5DCE74}" destId="{C9B6C160-0D6F-412D-8161-3AEBB8E73A36}" srcOrd="1" destOrd="0" presId="urn:microsoft.com/office/officeart/2005/8/layout/orgChart1"/>
    <dgm:cxn modelId="{5FBAAD3F-D601-4411-A3C3-DC35DC98E672}" type="presParOf" srcId="{C8CF2D5C-2677-4C30-A40F-2D7930542768}" destId="{23B78A25-473E-40C0-BF00-FF3090FFD397}" srcOrd="1" destOrd="0" presId="urn:microsoft.com/office/officeart/2005/8/layout/orgChart1"/>
    <dgm:cxn modelId="{CBF6EB58-26B0-4159-A4DE-47998E94C050}" type="presParOf" srcId="{23B78A25-473E-40C0-BF00-FF3090FFD397}" destId="{B81E1FD8-6685-4FF7-AA5B-76BF7835912C}" srcOrd="0" destOrd="0" presId="urn:microsoft.com/office/officeart/2005/8/layout/orgChart1"/>
    <dgm:cxn modelId="{E41381CC-4677-4952-9286-409551F216E5}" type="presParOf" srcId="{23B78A25-473E-40C0-BF00-FF3090FFD397}" destId="{41FEFD05-1D47-44BB-90E0-B8613D81EF82}" srcOrd="1" destOrd="0" presId="urn:microsoft.com/office/officeart/2005/8/layout/orgChart1"/>
    <dgm:cxn modelId="{2219D87A-B5D1-4AC4-AD01-E54B8384FC79}" type="presParOf" srcId="{41FEFD05-1D47-44BB-90E0-B8613D81EF82}" destId="{05B51807-FF65-4D2A-9E08-AD6C569AAE60}" srcOrd="0" destOrd="0" presId="urn:microsoft.com/office/officeart/2005/8/layout/orgChart1"/>
    <dgm:cxn modelId="{32BDF23A-455C-4605-80BE-6A5ECEE1BD33}" type="presParOf" srcId="{05B51807-FF65-4D2A-9E08-AD6C569AAE60}" destId="{6E232619-A255-43F9-BD7D-C6DF4324CDEF}" srcOrd="0" destOrd="0" presId="urn:microsoft.com/office/officeart/2005/8/layout/orgChart1"/>
    <dgm:cxn modelId="{9B06E50E-EBB9-4F33-8178-94885B8C1F71}" type="presParOf" srcId="{05B51807-FF65-4D2A-9E08-AD6C569AAE60}" destId="{12515860-D419-46BC-969C-5A71E9B259BF}" srcOrd="1" destOrd="0" presId="urn:microsoft.com/office/officeart/2005/8/layout/orgChart1"/>
    <dgm:cxn modelId="{90F3B5FC-3DBD-4F11-B425-C830B9CF54E0}" type="presParOf" srcId="{41FEFD05-1D47-44BB-90E0-B8613D81EF82}" destId="{4D34B955-BF50-4679-8C6B-9D5494B71DC4}" srcOrd="1" destOrd="0" presId="urn:microsoft.com/office/officeart/2005/8/layout/orgChart1"/>
    <dgm:cxn modelId="{27A77FA3-844F-471B-886A-3183E2D2B5A6}" type="presParOf" srcId="{41FEFD05-1D47-44BB-90E0-B8613D81EF82}" destId="{94CDEED8-8E6E-4E95-9535-7B7FC0D4DD62}" srcOrd="2" destOrd="0" presId="urn:microsoft.com/office/officeart/2005/8/layout/orgChart1"/>
    <dgm:cxn modelId="{0F30C695-4C58-4852-B097-BE7E5CE31BF8}" type="presParOf" srcId="{23B78A25-473E-40C0-BF00-FF3090FFD397}" destId="{9F156B4F-E1F9-4485-AD29-42D2A598DF1F}" srcOrd="2" destOrd="0" presId="urn:microsoft.com/office/officeart/2005/8/layout/orgChart1"/>
    <dgm:cxn modelId="{AF9FF954-44A1-4BBC-A796-F6F9EDB33534}" type="presParOf" srcId="{23B78A25-473E-40C0-BF00-FF3090FFD397}" destId="{D1B33832-ED5F-459C-B623-EACC856D352A}" srcOrd="3" destOrd="0" presId="urn:microsoft.com/office/officeart/2005/8/layout/orgChart1"/>
    <dgm:cxn modelId="{AA623178-3AD2-4455-8DB0-B53CF50B8032}" type="presParOf" srcId="{D1B33832-ED5F-459C-B623-EACC856D352A}" destId="{BB06773D-8002-40B1-9975-D3992AA00F62}" srcOrd="0" destOrd="0" presId="urn:microsoft.com/office/officeart/2005/8/layout/orgChart1"/>
    <dgm:cxn modelId="{FFAD8086-B812-4AB7-B7BB-13BD7F253D4D}" type="presParOf" srcId="{BB06773D-8002-40B1-9975-D3992AA00F62}" destId="{E77904E7-96BA-4D9D-9796-65671167F032}" srcOrd="0" destOrd="0" presId="urn:microsoft.com/office/officeart/2005/8/layout/orgChart1"/>
    <dgm:cxn modelId="{F34DEF1E-5DD0-42A9-8C20-9A2ADD72AC5E}" type="presParOf" srcId="{BB06773D-8002-40B1-9975-D3992AA00F62}" destId="{1C2F7F70-5FB7-47CB-93C7-A006245A399C}" srcOrd="1" destOrd="0" presId="urn:microsoft.com/office/officeart/2005/8/layout/orgChart1"/>
    <dgm:cxn modelId="{3527E199-4FB0-4DDC-8208-997AD0DC0A64}" type="presParOf" srcId="{D1B33832-ED5F-459C-B623-EACC856D352A}" destId="{A683AC6E-CCBD-479D-A60F-628E64C0C4B1}" srcOrd="1" destOrd="0" presId="urn:microsoft.com/office/officeart/2005/8/layout/orgChart1"/>
    <dgm:cxn modelId="{8DB978C4-CBD7-4E50-835F-973A9745A06D}" type="presParOf" srcId="{A683AC6E-CCBD-479D-A60F-628E64C0C4B1}" destId="{D107BF7D-61EC-4526-928A-D8024C42F689}" srcOrd="0" destOrd="0" presId="urn:microsoft.com/office/officeart/2005/8/layout/orgChart1"/>
    <dgm:cxn modelId="{05D6A958-7F97-402A-9F1A-AD62C5EFA390}" type="presParOf" srcId="{A683AC6E-CCBD-479D-A60F-628E64C0C4B1}" destId="{EB5037A8-9C0E-4E0B-B8AB-EFA5C45B49A4}" srcOrd="1" destOrd="0" presId="urn:microsoft.com/office/officeart/2005/8/layout/orgChart1"/>
    <dgm:cxn modelId="{380953B0-CF1D-423E-8E51-E45745AFE506}" type="presParOf" srcId="{EB5037A8-9C0E-4E0B-B8AB-EFA5C45B49A4}" destId="{92CF0E24-E22E-4520-BAA0-A50C914D707F}" srcOrd="0" destOrd="0" presId="urn:microsoft.com/office/officeart/2005/8/layout/orgChart1"/>
    <dgm:cxn modelId="{C6CD7FDB-275A-4C4B-B9A0-8817973E8E14}" type="presParOf" srcId="{92CF0E24-E22E-4520-BAA0-A50C914D707F}" destId="{34B3E907-562F-468B-A06C-1E252C30B448}" srcOrd="0" destOrd="0" presId="urn:microsoft.com/office/officeart/2005/8/layout/orgChart1"/>
    <dgm:cxn modelId="{FBA22EBD-12E1-43A0-B35A-6BDD3A9850BF}" type="presParOf" srcId="{92CF0E24-E22E-4520-BAA0-A50C914D707F}" destId="{969EE83A-685D-4187-8031-40E9A5482C00}" srcOrd="1" destOrd="0" presId="urn:microsoft.com/office/officeart/2005/8/layout/orgChart1"/>
    <dgm:cxn modelId="{3037878C-8204-4A53-9A09-9F8344278BA4}" type="presParOf" srcId="{EB5037A8-9C0E-4E0B-B8AB-EFA5C45B49A4}" destId="{DA4E556B-CD17-46F6-A635-D3B8B2536BED}" srcOrd="1" destOrd="0" presId="urn:microsoft.com/office/officeart/2005/8/layout/orgChart1"/>
    <dgm:cxn modelId="{E0766A0C-E687-4A0F-9129-BC044907D721}" type="presParOf" srcId="{EB5037A8-9C0E-4E0B-B8AB-EFA5C45B49A4}" destId="{4AA6D6B9-9B3B-4EFA-8371-96B15BF41939}" srcOrd="2" destOrd="0" presId="urn:microsoft.com/office/officeart/2005/8/layout/orgChart1"/>
    <dgm:cxn modelId="{6384A05B-09E5-4063-B5C4-44D21E954AAD}" type="presParOf" srcId="{D1B33832-ED5F-459C-B623-EACC856D352A}" destId="{B7B9B5A9-6116-43BD-BDF1-CD1F620AB0A3}" srcOrd="2" destOrd="0" presId="urn:microsoft.com/office/officeart/2005/8/layout/orgChart1"/>
    <dgm:cxn modelId="{17A3F3A2-7151-4A8C-92B9-D7D37F13FB8F}" type="presParOf" srcId="{23B78A25-473E-40C0-BF00-FF3090FFD397}" destId="{4CBB0A82-51AD-4EBC-A7D9-29EBCD0A0066}" srcOrd="4" destOrd="0" presId="urn:microsoft.com/office/officeart/2005/8/layout/orgChart1"/>
    <dgm:cxn modelId="{19B69ADA-E1BA-4416-8461-24A7DD6BA98E}" type="presParOf" srcId="{23B78A25-473E-40C0-BF00-FF3090FFD397}" destId="{C6FF7515-AD7F-4205-A7FB-46782EFD75F8}" srcOrd="5" destOrd="0" presId="urn:microsoft.com/office/officeart/2005/8/layout/orgChart1"/>
    <dgm:cxn modelId="{216D1803-BC23-4651-9095-9CFC9A5064DB}" type="presParOf" srcId="{C6FF7515-AD7F-4205-A7FB-46782EFD75F8}" destId="{56CAB034-00F9-474D-8543-3780FCD7591A}" srcOrd="0" destOrd="0" presId="urn:microsoft.com/office/officeart/2005/8/layout/orgChart1"/>
    <dgm:cxn modelId="{D7FBE581-6B78-4765-AF15-F5322094B9D3}" type="presParOf" srcId="{56CAB034-00F9-474D-8543-3780FCD7591A}" destId="{0E79D64C-4786-4A96-A8A7-5F2958514B32}" srcOrd="0" destOrd="0" presId="urn:microsoft.com/office/officeart/2005/8/layout/orgChart1"/>
    <dgm:cxn modelId="{85DCE825-5FCC-47D4-9EE2-65086AE91B54}" type="presParOf" srcId="{56CAB034-00F9-474D-8543-3780FCD7591A}" destId="{B1A74DE8-F720-4F09-9188-8D33F57A2945}" srcOrd="1" destOrd="0" presId="urn:microsoft.com/office/officeart/2005/8/layout/orgChart1"/>
    <dgm:cxn modelId="{09E69E89-5E03-403D-BAA8-351AF14B3818}" type="presParOf" srcId="{C6FF7515-AD7F-4205-A7FB-46782EFD75F8}" destId="{97B401A0-1A21-4454-A2EA-D54316E90552}" srcOrd="1" destOrd="0" presId="urn:microsoft.com/office/officeart/2005/8/layout/orgChart1"/>
    <dgm:cxn modelId="{34BB06EE-669B-416F-B883-95D386BB17CF}" type="presParOf" srcId="{C6FF7515-AD7F-4205-A7FB-46782EFD75F8}" destId="{77C92366-2D73-465D-AE4D-4A0DC462BCE2}" srcOrd="2" destOrd="0" presId="urn:microsoft.com/office/officeart/2005/8/layout/orgChart1"/>
    <dgm:cxn modelId="{697C1B67-62A7-467C-9717-C7607F54112E}" type="presParOf" srcId="{C8CF2D5C-2677-4C30-A40F-2D7930542768}" destId="{01BA52F7-AD82-437B-9FFA-7A6DDA6D805E}" srcOrd="2" destOrd="0" presId="urn:microsoft.com/office/officeart/2005/8/layout/orgChart1"/>
    <dgm:cxn modelId="{94739851-6E23-4AC1-B835-62BB24CC3412}" type="presParOf" srcId="{55453C9A-8C0A-4C88-A245-E714C55F7C16}" destId="{2772E293-89C1-4121-BD24-79D00CEAD5B0}" srcOrd="2" destOrd="0" presId="urn:microsoft.com/office/officeart/2005/8/layout/orgChart1"/>
    <dgm:cxn modelId="{D5563CD4-0066-4E39-A5C2-E3ECA8F4A8D0}" type="presParOf" srcId="{0141DB67-5651-4317-984D-3EF5E3CFD5BF}" destId="{6471BDA6-1DF9-4782-AFF8-E8FE5B72FE5F}" srcOrd="1" destOrd="0" presId="urn:microsoft.com/office/officeart/2005/8/layout/orgChart1"/>
    <dgm:cxn modelId="{0757C6B4-017B-432F-84BD-B07F8FFFBA07}" type="presParOf" srcId="{6471BDA6-1DF9-4782-AFF8-E8FE5B72FE5F}" destId="{906747D2-E190-4E7D-8AA3-0419FF19578D}" srcOrd="0" destOrd="0" presId="urn:microsoft.com/office/officeart/2005/8/layout/orgChart1"/>
    <dgm:cxn modelId="{0472321F-D47D-4A1E-8E64-7119FBE2F085}" type="presParOf" srcId="{906747D2-E190-4E7D-8AA3-0419FF19578D}" destId="{CB9C8BE2-D4FD-415B-BB66-9DD991F84753}" srcOrd="0" destOrd="0" presId="urn:microsoft.com/office/officeart/2005/8/layout/orgChart1"/>
    <dgm:cxn modelId="{CE1FF66C-61F1-4314-BD8A-4C59DBFAAA60}" type="presParOf" srcId="{906747D2-E190-4E7D-8AA3-0419FF19578D}" destId="{6DF5D4CB-BEB8-4AA8-BF1B-2A17D628B2E0}" srcOrd="1" destOrd="0" presId="urn:microsoft.com/office/officeart/2005/8/layout/orgChart1"/>
    <dgm:cxn modelId="{59C92FD4-880D-49C1-8975-4F1AEFD55CCE}" type="presParOf" srcId="{6471BDA6-1DF9-4782-AFF8-E8FE5B72FE5F}" destId="{1B57D476-568A-496E-A12F-838A6021DEAE}" srcOrd="1" destOrd="0" presId="urn:microsoft.com/office/officeart/2005/8/layout/orgChart1"/>
    <dgm:cxn modelId="{2ECFC09E-3C9B-4F2D-853C-BBFC21040B5E}" type="presParOf" srcId="{6471BDA6-1DF9-4782-AFF8-E8FE5B72FE5F}" destId="{5114D1E1-E5A1-4E38-BA8D-7D8D292EF3A1}" srcOrd="2" destOrd="0" presId="urn:microsoft.com/office/officeart/2005/8/layout/orgChart1"/>
    <dgm:cxn modelId="{B8C5B925-176D-4A2D-972F-37DEC727968A}" type="presParOf" srcId="{0141DB67-5651-4317-984D-3EF5E3CFD5BF}" destId="{04EC04E9-409F-4D45-83E8-9270F039B10F}" srcOrd="2" destOrd="0" presId="urn:microsoft.com/office/officeart/2005/8/layout/orgChart1"/>
    <dgm:cxn modelId="{F9AE9C1B-7426-43E0-B10D-B8B4D2461C5D}" type="presParOf" srcId="{04EC04E9-409F-4D45-83E8-9270F039B10F}" destId="{ADA5A911-0629-445A-8F20-D80599C682C8}" srcOrd="0" destOrd="0" presId="urn:microsoft.com/office/officeart/2005/8/layout/orgChart1"/>
    <dgm:cxn modelId="{0B6942FB-664F-40EC-BE9F-B2906E3F4661}" type="presParOf" srcId="{ADA5A911-0629-445A-8F20-D80599C682C8}" destId="{6870E9A6-BDEC-4C29-BFEE-7B4792B563B8}" srcOrd="0" destOrd="0" presId="urn:microsoft.com/office/officeart/2005/8/layout/orgChart1"/>
    <dgm:cxn modelId="{CC341346-7CBE-40F3-8D4F-CF41B6EEBF87}" type="presParOf" srcId="{ADA5A911-0629-445A-8F20-D80599C682C8}" destId="{84396DAB-BB7C-413D-A174-C71627FD85BD}" srcOrd="1" destOrd="0" presId="urn:microsoft.com/office/officeart/2005/8/layout/orgChart1"/>
    <dgm:cxn modelId="{1AB61E51-9084-4FFC-BF7E-358A3AFF7CAA}" type="presParOf" srcId="{04EC04E9-409F-4D45-83E8-9270F039B10F}" destId="{1B05AD14-EE65-4513-857C-AAE8578C5201}" srcOrd="1" destOrd="0" presId="urn:microsoft.com/office/officeart/2005/8/layout/orgChart1"/>
    <dgm:cxn modelId="{26F170DE-8504-4CAA-9CB5-6AF1DF2CF6AC}" type="presParOf" srcId="{04EC04E9-409F-4D45-83E8-9270F039B10F}" destId="{BDF59B0A-02DA-4F57-81E5-41BC42284C88}" srcOrd="2" destOrd="0" presId="urn:microsoft.com/office/officeart/2005/8/layout/orgChart1"/>
  </dgm:cxnLst>
  <dgm:bg>
    <a:solidFill>
      <a:schemeClr val="bg1"/>
    </a:solidFill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8CA053-9602-4D19-9C33-8CAD65AD0FC3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de-DE"/>
        </a:p>
      </dgm:t>
    </dgm:pt>
    <dgm:pt modelId="{40AF76DE-394C-4CCE-8C62-B8B4A1C17C49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latin typeface="+mj-lt"/>
            </a:rPr>
            <a:t>Stoffvariante</a:t>
          </a:r>
        </a:p>
      </dgm:t>
    </dgm:pt>
    <dgm:pt modelId="{D7CA2722-9DAE-4B34-9548-D19ADD4D033F}" type="parTrans" cxnId="{DDE3DE80-A80F-4160-AB68-E4BA270BAA68}">
      <dgm:prSet/>
      <dgm:spPr/>
      <dgm:t>
        <a:bodyPr/>
        <a:lstStyle/>
        <a:p>
          <a:endParaRPr lang="de-DE"/>
        </a:p>
      </dgm:t>
    </dgm:pt>
    <dgm:pt modelId="{6445290A-00AF-4263-9111-18F041B608D8}" type="sibTrans" cxnId="{DDE3DE80-A80F-4160-AB68-E4BA270BAA68}">
      <dgm:prSet/>
      <dgm:spPr/>
      <dgm:t>
        <a:bodyPr/>
        <a:lstStyle/>
        <a:p>
          <a:endParaRPr lang="de-DE"/>
        </a:p>
      </dgm:t>
    </dgm:pt>
    <dgm:pt modelId="{33C540AB-36D5-474C-9A0B-3452BA685775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latin typeface="+mj-lt"/>
            </a:rPr>
            <a:t>Hylem 3</a:t>
          </a:r>
        </a:p>
        <a:p>
          <a:r>
            <a:rPr lang="de-DE" sz="1200">
              <a:latin typeface="+mj-lt"/>
            </a:rPr>
            <a:t>Zeus entführt Europa</a:t>
          </a:r>
        </a:p>
      </dgm:t>
    </dgm:pt>
    <dgm:pt modelId="{33D7F2ED-AC2D-4C84-A2DF-A6565D9A96D9}" type="parTrans" cxnId="{DC9BE396-51A6-418E-BE9D-87C60901AFE5}">
      <dgm:prSet/>
      <dgm:spPr/>
      <dgm:t>
        <a:bodyPr/>
        <a:lstStyle/>
        <a:p>
          <a:endParaRPr lang="de-DE"/>
        </a:p>
      </dgm:t>
    </dgm:pt>
    <dgm:pt modelId="{3C396CBE-D0FD-4DDB-80BF-FCE4EB0ED82A}" type="sibTrans" cxnId="{DC9BE396-51A6-418E-BE9D-87C60901AFE5}">
      <dgm:prSet/>
      <dgm:spPr/>
      <dgm:t>
        <a:bodyPr/>
        <a:lstStyle/>
        <a:p>
          <a:endParaRPr lang="de-DE"/>
        </a:p>
      </dgm:t>
    </dgm:pt>
    <dgm:pt modelId="{BEFB39AC-9049-462E-B60D-52B03DFFDF59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latin typeface="+mj-lt"/>
            </a:rPr>
            <a:t>Hylem 2</a:t>
          </a:r>
        </a:p>
        <a:p>
          <a:r>
            <a:rPr lang="de-DE" sz="1200">
              <a:latin typeface="+mj-lt"/>
            </a:rPr>
            <a:t>Zeus verlangt nach Europa</a:t>
          </a:r>
        </a:p>
      </dgm:t>
    </dgm:pt>
    <dgm:pt modelId="{C995C8E6-6108-4023-BB4C-1A0D6FD4A562}" type="parTrans" cxnId="{229D591F-2BCF-483A-8983-223AB89BDF47}">
      <dgm:prSet/>
      <dgm:spPr/>
      <dgm:t>
        <a:bodyPr/>
        <a:lstStyle/>
        <a:p>
          <a:endParaRPr lang="de-DE"/>
        </a:p>
      </dgm:t>
    </dgm:pt>
    <dgm:pt modelId="{D0D3CD04-94BE-43A1-8C85-2B87ABF5F5EF}" type="sibTrans" cxnId="{229D591F-2BCF-483A-8983-223AB89BDF47}">
      <dgm:prSet/>
      <dgm:spPr/>
      <dgm:t>
        <a:bodyPr/>
        <a:lstStyle/>
        <a:p>
          <a:endParaRPr lang="de-DE"/>
        </a:p>
      </dgm:t>
    </dgm:pt>
    <dgm:pt modelId="{D9B049B9-EAA3-46E3-902A-2EA20332B093}">
      <dgm:prSet phldrT="[Text]" custT="1"/>
      <dgm:spPr>
        <a:solidFill>
          <a:srgbClr val="5B9BD5"/>
        </a:solidFill>
      </dgm:spPr>
      <dgm:t>
        <a:bodyPr/>
        <a:lstStyle/>
        <a:p>
          <a:r>
            <a:rPr lang="de-DE" sz="2000">
              <a:solidFill>
                <a:srgbClr val="FFFF00"/>
              </a:solidFill>
              <a:latin typeface="+mj-lt"/>
            </a:rPr>
            <a:t>Hylem 1</a:t>
          </a:r>
        </a:p>
        <a:p>
          <a:r>
            <a:rPr lang="de-DE" sz="1200">
              <a:latin typeface="+mj-lt"/>
            </a:rPr>
            <a:t>Europa pflückt Blumen</a:t>
          </a:r>
        </a:p>
      </dgm:t>
    </dgm:pt>
    <dgm:pt modelId="{C71B6009-A739-4F5C-95D9-91E1649B89EA}" type="parTrans" cxnId="{7370000D-6BB9-4EEA-B952-F14983671AA7}">
      <dgm:prSet/>
      <dgm:spPr/>
      <dgm:t>
        <a:bodyPr/>
        <a:lstStyle/>
        <a:p>
          <a:endParaRPr lang="de-DE"/>
        </a:p>
      </dgm:t>
    </dgm:pt>
    <dgm:pt modelId="{E152905D-339E-4D25-872B-4F86E5D39601}" type="sibTrans" cxnId="{7370000D-6BB9-4EEA-B952-F14983671AA7}">
      <dgm:prSet/>
      <dgm:spPr/>
      <dgm:t>
        <a:bodyPr/>
        <a:lstStyle/>
        <a:p>
          <a:endParaRPr lang="de-DE"/>
        </a:p>
      </dgm:t>
    </dgm:pt>
    <dgm:pt modelId="{DF604D81-58C7-4236-AC35-944B73111193}">
      <dgm:prSet custT="1"/>
      <dgm:spPr>
        <a:solidFill>
          <a:srgbClr val="5B9BD5"/>
        </a:solidFill>
      </dgm:spPr>
      <dgm:t>
        <a:bodyPr/>
        <a:lstStyle/>
        <a:p>
          <a:pPr>
            <a:spcAft>
              <a:spcPts val="0"/>
            </a:spcAft>
          </a:pPr>
          <a:r>
            <a:rPr lang="de-DE" sz="1500">
              <a:latin typeface="+mj-lt"/>
            </a:rPr>
            <a:t>ggf. logisches Objekt:</a:t>
          </a:r>
        </a:p>
        <a:p>
          <a:pPr>
            <a:spcAft>
              <a:spcPct val="35000"/>
            </a:spcAft>
          </a:pPr>
          <a:r>
            <a:rPr lang="de-DE" sz="1400">
              <a:latin typeface="+mj-lt"/>
            </a:rPr>
            <a:t>„Blumen“</a:t>
          </a:r>
        </a:p>
      </dgm:t>
    </dgm:pt>
    <dgm:pt modelId="{02C6F7C8-16C3-41A8-BE36-C6D1F3D09D67}" type="parTrans" cxnId="{A8B1514E-A9CC-4F8B-A001-F597E922076D}">
      <dgm:prSet/>
      <dgm:spPr/>
      <dgm:t>
        <a:bodyPr/>
        <a:lstStyle/>
        <a:p>
          <a:endParaRPr lang="de-DE"/>
        </a:p>
      </dgm:t>
    </dgm:pt>
    <dgm:pt modelId="{9E7BD71A-3AFA-4522-B8B6-67FDA769147D}" type="sibTrans" cxnId="{A8B1514E-A9CC-4F8B-A001-F597E922076D}">
      <dgm:prSet/>
      <dgm:spPr/>
      <dgm:t>
        <a:bodyPr/>
        <a:lstStyle/>
        <a:p>
          <a:endParaRPr lang="de-DE"/>
        </a:p>
      </dgm:t>
    </dgm:pt>
    <dgm:pt modelId="{D0146754-09F1-4F2E-9CD8-D3436F34BBB4}">
      <dgm:prSet custT="1"/>
      <dgm:spPr>
        <a:solidFill>
          <a:srgbClr val="5B9BD5"/>
        </a:solidFill>
      </dgm:spPr>
      <dgm:t>
        <a:bodyPr/>
        <a:lstStyle/>
        <a:p>
          <a:pPr>
            <a:spcAft>
              <a:spcPts val="0"/>
            </a:spcAft>
          </a:pPr>
          <a:r>
            <a:rPr lang="de-DE" sz="1500">
              <a:solidFill>
                <a:srgbClr val="FFFF00"/>
              </a:solidFill>
              <a:latin typeface="+mj-lt"/>
            </a:rPr>
            <a:t>logisches Prädikat:</a:t>
          </a:r>
        </a:p>
        <a:p>
          <a:pPr>
            <a:spcAft>
              <a:spcPct val="35000"/>
            </a:spcAft>
          </a:pPr>
          <a:r>
            <a:rPr lang="de-DE" sz="1400">
              <a:latin typeface="+mj-lt"/>
            </a:rPr>
            <a:t>„pflückt“</a:t>
          </a:r>
        </a:p>
      </dgm:t>
    </dgm:pt>
    <dgm:pt modelId="{97C755D4-1E17-4A75-B9E5-82FD9B6A5F3E}" type="parTrans" cxnId="{3D7BCBF6-CAE2-435A-9CBD-4047E0BD5588}">
      <dgm:prSet/>
      <dgm:spPr/>
      <dgm:t>
        <a:bodyPr/>
        <a:lstStyle/>
        <a:p>
          <a:endParaRPr lang="de-DE"/>
        </a:p>
      </dgm:t>
    </dgm:pt>
    <dgm:pt modelId="{0239072A-0647-4259-A175-0E4FB76557CA}" type="sibTrans" cxnId="{3D7BCBF6-CAE2-435A-9CBD-4047E0BD5588}">
      <dgm:prSet/>
      <dgm:spPr/>
      <dgm:t>
        <a:bodyPr/>
        <a:lstStyle/>
        <a:p>
          <a:endParaRPr lang="de-DE"/>
        </a:p>
      </dgm:t>
    </dgm:pt>
    <dgm:pt modelId="{0C9789DB-3247-40CB-B0F4-93A684DB9A73}">
      <dgm:prSet custT="1"/>
      <dgm:spPr>
        <a:solidFill>
          <a:srgbClr val="5B9BD5"/>
        </a:solidFill>
      </dgm:spPr>
      <dgm:t>
        <a:bodyPr/>
        <a:lstStyle/>
        <a:p>
          <a:pPr>
            <a:lnSpc>
              <a:spcPct val="90000"/>
            </a:lnSpc>
            <a:spcAft>
              <a:spcPts val="0"/>
            </a:spcAft>
          </a:pPr>
          <a:r>
            <a:rPr lang="de-DE" sz="1500">
              <a:solidFill>
                <a:srgbClr val="FFFF00"/>
              </a:solidFill>
              <a:latin typeface="+mj-lt"/>
            </a:rPr>
            <a:t>logisches Subjekt: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de-DE" sz="1400">
              <a:latin typeface="+mj-lt"/>
            </a:rPr>
            <a:t>„Europa“</a:t>
          </a:r>
        </a:p>
      </dgm:t>
    </dgm:pt>
    <dgm:pt modelId="{EC729B79-FA0B-4825-9FCB-64310A41DA58}" type="parTrans" cxnId="{D6811663-71C0-46D6-87A7-B35B67F57C47}">
      <dgm:prSet/>
      <dgm:spPr/>
      <dgm:t>
        <a:bodyPr/>
        <a:lstStyle/>
        <a:p>
          <a:endParaRPr lang="de-DE"/>
        </a:p>
      </dgm:t>
    </dgm:pt>
    <dgm:pt modelId="{8C4EEE7C-D603-4144-B5BC-D962BDF8A5F6}" type="sibTrans" cxnId="{D6811663-71C0-46D6-87A7-B35B67F57C47}">
      <dgm:prSet/>
      <dgm:spPr/>
      <dgm:t>
        <a:bodyPr/>
        <a:lstStyle/>
        <a:p>
          <a:endParaRPr lang="de-DE"/>
        </a:p>
      </dgm:t>
    </dgm:pt>
    <dgm:pt modelId="{EFCD4AB4-C75C-4C9F-AD3F-57547848C967}">
      <dgm:prSet custT="1"/>
      <dgm:spPr>
        <a:solidFill>
          <a:srgbClr val="5B9BD5"/>
        </a:solidFill>
      </dgm:spPr>
      <dgm:t>
        <a:bodyPr/>
        <a:lstStyle/>
        <a:p>
          <a:r>
            <a:rPr lang="de-DE" sz="1400">
              <a:latin typeface="+mj-lt"/>
            </a:rPr>
            <a:t>ggf. Determinationen</a:t>
          </a:r>
        </a:p>
        <a:p>
          <a:r>
            <a:rPr lang="de-DE" sz="1400">
              <a:latin typeface="+mj-lt"/>
            </a:rPr>
            <a:t>z.B. „gemächlich“</a:t>
          </a:r>
        </a:p>
      </dgm:t>
    </dgm:pt>
    <dgm:pt modelId="{88F3A48F-10D0-4F81-B672-4B2D0B2D4E99}" type="parTrans" cxnId="{AD593B92-9924-444B-BE0A-B06095ABF902}">
      <dgm:prSet/>
      <dgm:spPr/>
      <dgm:t>
        <a:bodyPr/>
        <a:lstStyle/>
        <a:p>
          <a:endParaRPr lang="de-DE"/>
        </a:p>
      </dgm:t>
    </dgm:pt>
    <dgm:pt modelId="{F6D09183-E720-4DF5-9EE0-9751BD7C314E}" type="sibTrans" cxnId="{AD593B92-9924-444B-BE0A-B06095ABF902}">
      <dgm:prSet/>
      <dgm:spPr/>
      <dgm:t>
        <a:bodyPr/>
        <a:lstStyle/>
        <a:p>
          <a:endParaRPr lang="de-DE"/>
        </a:p>
      </dgm:t>
    </dgm:pt>
    <dgm:pt modelId="{F13F1D82-C194-4FF4-938F-2FB0B429FCCD}">
      <dgm:prSet custT="1"/>
      <dgm:spPr>
        <a:solidFill>
          <a:srgbClr val="5B9BD5"/>
        </a:solidFill>
      </dgm:spPr>
      <dgm:t>
        <a:bodyPr/>
        <a:lstStyle/>
        <a:p>
          <a:r>
            <a:rPr lang="de-DE" sz="1400">
              <a:latin typeface="+mj-lt"/>
            </a:rPr>
            <a:t>ggf. Determinationen</a:t>
          </a:r>
        </a:p>
        <a:p>
          <a:r>
            <a:rPr lang="de-DE" sz="1400">
              <a:latin typeface="+mj-lt"/>
            </a:rPr>
            <a:t>z.B. „wohlduftende“</a:t>
          </a:r>
        </a:p>
      </dgm:t>
    </dgm:pt>
    <dgm:pt modelId="{2A2BE3B3-2F9B-4BC1-86EB-003C477BE7C1}" type="parTrans" cxnId="{F492C0A5-8D33-40FE-85CD-52B7E8064D4D}">
      <dgm:prSet/>
      <dgm:spPr/>
      <dgm:t>
        <a:bodyPr/>
        <a:lstStyle/>
        <a:p>
          <a:endParaRPr lang="de-DE"/>
        </a:p>
      </dgm:t>
    </dgm:pt>
    <dgm:pt modelId="{081B0559-D3FE-4FF8-B7E7-E554A3C096A7}" type="sibTrans" cxnId="{F492C0A5-8D33-40FE-85CD-52B7E8064D4D}">
      <dgm:prSet/>
      <dgm:spPr/>
      <dgm:t>
        <a:bodyPr/>
        <a:lstStyle/>
        <a:p>
          <a:endParaRPr lang="de-DE"/>
        </a:p>
      </dgm:t>
    </dgm:pt>
    <dgm:pt modelId="{7155E04F-ECD6-4D74-8F0C-17C8875BEAD5}">
      <dgm:prSet custT="1"/>
      <dgm:spPr>
        <a:solidFill>
          <a:srgbClr val="5B9BD5"/>
        </a:solidFill>
      </dgm:spPr>
      <dgm:t>
        <a:bodyPr/>
        <a:lstStyle/>
        <a:p>
          <a:r>
            <a:rPr lang="de-DE" sz="1400">
              <a:latin typeface="+mj-lt"/>
            </a:rPr>
            <a:t>ggf. Determinationen</a:t>
          </a:r>
        </a:p>
        <a:p>
          <a:r>
            <a:rPr lang="de-DE" sz="1400">
              <a:latin typeface="+mj-lt"/>
            </a:rPr>
            <a:t>z.B. „die schöne“</a:t>
          </a:r>
        </a:p>
      </dgm:t>
    </dgm:pt>
    <dgm:pt modelId="{BC723E27-5714-4247-8037-0EE1790E288A}" type="parTrans" cxnId="{DBC86E3A-6303-45D6-ABA3-C97ACDB0A1EF}">
      <dgm:prSet/>
      <dgm:spPr/>
      <dgm:t>
        <a:bodyPr/>
        <a:lstStyle/>
        <a:p>
          <a:endParaRPr lang="de-DE"/>
        </a:p>
      </dgm:t>
    </dgm:pt>
    <dgm:pt modelId="{05447C0C-77F6-46BD-8364-2CAD535D73C0}" type="sibTrans" cxnId="{DBC86E3A-6303-45D6-ABA3-C97ACDB0A1EF}">
      <dgm:prSet/>
      <dgm:spPr/>
      <dgm:t>
        <a:bodyPr/>
        <a:lstStyle/>
        <a:p>
          <a:endParaRPr lang="de-DE"/>
        </a:p>
      </dgm:t>
    </dgm:pt>
    <dgm:pt modelId="{0141DB67-5651-4317-984D-3EF5E3CFD5BF}" type="pres">
      <dgm:prSet presAssocID="{748CA053-9602-4D19-9C33-8CAD65AD0FC3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55453C9A-8C0A-4C88-A245-E714C55F7C16}" type="pres">
      <dgm:prSet presAssocID="{40AF76DE-394C-4CCE-8C62-B8B4A1C17C49}" presName="hierRoot1" presStyleCnt="0">
        <dgm:presLayoutVars>
          <dgm:hierBranch val="init"/>
        </dgm:presLayoutVars>
      </dgm:prSet>
      <dgm:spPr/>
    </dgm:pt>
    <dgm:pt modelId="{0A6D58F9-65F3-408C-80BD-0521EBDEF5C2}" type="pres">
      <dgm:prSet presAssocID="{40AF76DE-394C-4CCE-8C62-B8B4A1C17C49}" presName="rootComposite1" presStyleCnt="0"/>
      <dgm:spPr/>
    </dgm:pt>
    <dgm:pt modelId="{EE6BA18F-EFD3-4923-8A7B-D917BC52AA9F}" type="pres">
      <dgm:prSet presAssocID="{40AF76DE-394C-4CCE-8C62-B8B4A1C17C49}" presName="rootText1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BA2D00E-8007-4C99-B8A8-890F722F05CC}" type="pres">
      <dgm:prSet presAssocID="{40AF76DE-394C-4CCE-8C62-B8B4A1C17C49}" presName="rootConnector1" presStyleLbl="node1" presStyleIdx="0" presStyleCnt="0"/>
      <dgm:spPr/>
      <dgm:t>
        <a:bodyPr/>
        <a:lstStyle/>
        <a:p>
          <a:endParaRPr lang="de-DE"/>
        </a:p>
      </dgm:t>
    </dgm:pt>
    <dgm:pt modelId="{2D9B5510-50E3-4778-ABC4-CFEC3AC2CB64}" type="pres">
      <dgm:prSet presAssocID="{40AF76DE-394C-4CCE-8C62-B8B4A1C17C49}" presName="hierChild2" presStyleCnt="0"/>
      <dgm:spPr/>
    </dgm:pt>
    <dgm:pt modelId="{47D1EE19-9B5D-4AED-ACF0-3F781D52FCAE}" type="pres">
      <dgm:prSet presAssocID="{33D7F2ED-AC2D-4C84-A2DF-A6565D9A96D9}" presName="Name37" presStyleLbl="parChTrans1D2" presStyleIdx="0" presStyleCnt="3"/>
      <dgm:spPr/>
      <dgm:t>
        <a:bodyPr/>
        <a:lstStyle/>
        <a:p>
          <a:endParaRPr lang="de-DE"/>
        </a:p>
      </dgm:t>
    </dgm:pt>
    <dgm:pt modelId="{59480E74-9056-4B14-B1CD-53690ACB0A9E}" type="pres">
      <dgm:prSet presAssocID="{33C540AB-36D5-474C-9A0B-3452BA685775}" presName="hierRoot2" presStyleCnt="0">
        <dgm:presLayoutVars>
          <dgm:hierBranch val="init"/>
        </dgm:presLayoutVars>
      </dgm:prSet>
      <dgm:spPr/>
    </dgm:pt>
    <dgm:pt modelId="{7A9212BA-77DD-4867-B0DD-C45602193BB2}" type="pres">
      <dgm:prSet presAssocID="{33C540AB-36D5-474C-9A0B-3452BA685775}" presName="rootComposite" presStyleCnt="0"/>
      <dgm:spPr/>
    </dgm:pt>
    <dgm:pt modelId="{1A5402EB-18CE-4EA5-AFE5-B135F43F1FE4}" type="pres">
      <dgm:prSet presAssocID="{33C540AB-36D5-474C-9A0B-3452BA68577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0B08BEF-1B19-4FF4-AD47-CB0D65FD3DEE}" type="pres">
      <dgm:prSet presAssocID="{33C540AB-36D5-474C-9A0B-3452BA685775}" presName="rootConnector" presStyleLbl="node2" presStyleIdx="0" presStyleCnt="3"/>
      <dgm:spPr/>
      <dgm:t>
        <a:bodyPr/>
        <a:lstStyle/>
        <a:p>
          <a:endParaRPr lang="de-DE"/>
        </a:p>
      </dgm:t>
    </dgm:pt>
    <dgm:pt modelId="{065319AE-9101-47B6-B5CA-86A90FDBF764}" type="pres">
      <dgm:prSet presAssocID="{33C540AB-36D5-474C-9A0B-3452BA685775}" presName="hierChild4" presStyleCnt="0"/>
      <dgm:spPr/>
    </dgm:pt>
    <dgm:pt modelId="{8622BC1F-D8C6-4C3C-B714-83A5A6AD46C2}" type="pres">
      <dgm:prSet presAssocID="{33C540AB-36D5-474C-9A0B-3452BA685775}" presName="hierChild5" presStyleCnt="0"/>
      <dgm:spPr/>
    </dgm:pt>
    <dgm:pt modelId="{9AA8D2C8-2A39-487F-B1CC-447F72D51ED6}" type="pres">
      <dgm:prSet presAssocID="{C995C8E6-6108-4023-BB4C-1A0D6FD4A562}" presName="Name37" presStyleLbl="parChTrans1D2" presStyleIdx="1" presStyleCnt="3"/>
      <dgm:spPr/>
      <dgm:t>
        <a:bodyPr/>
        <a:lstStyle/>
        <a:p>
          <a:endParaRPr lang="de-DE"/>
        </a:p>
      </dgm:t>
    </dgm:pt>
    <dgm:pt modelId="{3CC39969-9EF9-42BF-9A44-0F3CA8A8E907}" type="pres">
      <dgm:prSet presAssocID="{BEFB39AC-9049-462E-B60D-52B03DFFDF59}" presName="hierRoot2" presStyleCnt="0">
        <dgm:presLayoutVars>
          <dgm:hierBranch val="init"/>
        </dgm:presLayoutVars>
      </dgm:prSet>
      <dgm:spPr/>
    </dgm:pt>
    <dgm:pt modelId="{9FEA8531-604C-4569-8CB6-2ED0F22F2C0A}" type="pres">
      <dgm:prSet presAssocID="{BEFB39AC-9049-462E-B60D-52B03DFFDF59}" presName="rootComposite" presStyleCnt="0"/>
      <dgm:spPr/>
    </dgm:pt>
    <dgm:pt modelId="{84692D3A-51D3-4B9B-876C-7D5783C9306D}" type="pres">
      <dgm:prSet presAssocID="{BEFB39AC-9049-462E-B60D-52B03DFFDF5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94DCD66-04DC-4FB5-ACBE-A3973EFCFCD2}" type="pres">
      <dgm:prSet presAssocID="{BEFB39AC-9049-462E-B60D-52B03DFFDF59}" presName="rootConnector" presStyleLbl="node2" presStyleIdx="1" presStyleCnt="3"/>
      <dgm:spPr/>
      <dgm:t>
        <a:bodyPr/>
        <a:lstStyle/>
        <a:p>
          <a:endParaRPr lang="de-DE"/>
        </a:p>
      </dgm:t>
    </dgm:pt>
    <dgm:pt modelId="{9ABA5914-B87A-4854-AF4B-E0C1575F665F}" type="pres">
      <dgm:prSet presAssocID="{BEFB39AC-9049-462E-B60D-52B03DFFDF59}" presName="hierChild4" presStyleCnt="0"/>
      <dgm:spPr/>
    </dgm:pt>
    <dgm:pt modelId="{D65BFE9E-7755-40B2-ACB0-D703EA23D1B5}" type="pres">
      <dgm:prSet presAssocID="{BEFB39AC-9049-462E-B60D-52B03DFFDF59}" presName="hierChild5" presStyleCnt="0"/>
      <dgm:spPr/>
    </dgm:pt>
    <dgm:pt modelId="{BA4B6A63-0154-4F15-8CCF-AF92573ABB78}" type="pres">
      <dgm:prSet presAssocID="{C71B6009-A739-4F5C-95D9-91E1649B89EA}" presName="Name37" presStyleLbl="parChTrans1D2" presStyleIdx="2" presStyleCnt="3"/>
      <dgm:spPr/>
      <dgm:t>
        <a:bodyPr/>
        <a:lstStyle/>
        <a:p>
          <a:endParaRPr lang="de-DE"/>
        </a:p>
      </dgm:t>
    </dgm:pt>
    <dgm:pt modelId="{C8CF2D5C-2677-4C30-A40F-2D7930542768}" type="pres">
      <dgm:prSet presAssocID="{D9B049B9-EAA3-46E3-902A-2EA20332B093}" presName="hierRoot2" presStyleCnt="0">
        <dgm:presLayoutVars>
          <dgm:hierBranch/>
        </dgm:presLayoutVars>
      </dgm:prSet>
      <dgm:spPr/>
    </dgm:pt>
    <dgm:pt modelId="{54F7DF88-71DD-41D8-81DD-6C156E5DCE74}" type="pres">
      <dgm:prSet presAssocID="{D9B049B9-EAA3-46E3-902A-2EA20332B093}" presName="rootComposite" presStyleCnt="0"/>
      <dgm:spPr/>
    </dgm:pt>
    <dgm:pt modelId="{6879B68F-54AD-4621-BAF0-CCD3FBCC3CD9}" type="pres">
      <dgm:prSet presAssocID="{D9B049B9-EAA3-46E3-902A-2EA20332B09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9B6C160-0D6F-412D-8161-3AEBB8E73A36}" type="pres">
      <dgm:prSet presAssocID="{D9B049B9-EAA3-46E3-902A-2EA20332B093}" presName="rootConnector" presStyleLbl="node2" presStyleIdx="2" presStyleCnt="3"/>
      <dgm:spPr/>
      <dgm:t>
        <a:bodyPr/>
        <a:lstStyle/>
        <a:p>
          <a:endParaRPr lang="de-DE"/>
        </a:p>
      </dgm:t>
    </dgm:pt>
    <dgm:pt modelId="{23B78A25-473E-40C0-BF00-FF3090FFD397}" type="pres">
      <dgm:prSet presAssocID="{D9B049B9-EAA3-46E3-902A-2EA20332B093}" presName="hierChild4" presStyleCnt="0"/>
      <dgm:spPr/>
    </dgm:pt>
    <dgm:pt modelId="{B81E1FD8-6685-4FF7-AA5B-76BF7835912C}" type="pres">
      <dgm:prSet presAssocID="{02C6F7C8-16C3-41A8-BE36-C6D1F3D09D67}" presName="Name35" presStyleLbl="parChTrans1D3" presStyleIdx="0" presStyleCnt="3"/>
      <dgm:spPr/>
      <dgm:t>
        <a:bodyPr/>
        <a:lstStyle/>
        <a:p>
          <a:endParaRPr lang="de-DE"/>
        </a:p>
      </dgm:t>
    </dgm:pt>
    <dgm:pt modelId="{41FEFD05-1D47-44BB-90E0-B8613D81EF82}" type="pres">
      <dgm:prSet presAssocID="{DF604D81-58C7-4236-AC35-944B73111193}" presName="hierRoot2" presStyleCnt="0">
        <dgm:presLayoutVars>
          <dgm:hierBranch val="init"/>
        </dgm:presLayoutVars>
      </dgm:prSet>
      <dgm:spPr/>
    </dgm:pt>
    <dgm:pt modelId="{05B51807-FF65-4D2A-9E08-AD6C569AAE60}" type="pres">
      <dgm:prSet presAssocID="{DF604D81-58C7-4236-AC35-944B73111193}" presName="rootComposite" presStyleCnt="0"/>
      <dgm:spPr/>
    </dgm:pt>
    <dgm:pt modelId="{6E232619-A255-43F9-BD7D-C6DF4324CDEF}" type="pres">
      <dgm:prSet presAssocID="{DF604D81-58C7-4236-AC35-944B73111193}" presName="rootText" presStyleLbl="node3" presStyleIdx="0" presStyleCnt="3" custLinFactNeighborX="177" custLinFactNeighborY="-119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2515860-D419-46BC-969C-5A71E9B259BF}" type="pres">
      <dgm:prSet presAssocID="{DF604D81-58C7-4236-AC35-944B73111193}" presName="rootConnector" presStyleLbl="node3" presStyleIdx="0" presStyleCnt="3"/>
      <dgm:spPr/>
      <dgm:t>
        <a:bodyPr/>
        <a:lstStyle/>
        <a:p>
          <a:endParaRPr lang="de-DE"/>
        </a:p>
      </dgm:t>
    </dgm:pt>
    <dgm:pt modelId="{4D34B955-BF50-4679-8C6B-9D5494B71DC4}" type="pres">
      <dgm:prSet presAssocID="{DF604D81-58C7-4236-AC35-944B73111193}" presName="hierChild4" presStyleCnt="0"/>
      <dgm:spPr/>
    </dgm:pt>
    <dgm:pt modelId="{94CDEED8-8E6E-4E95-9535-7B7FC0D4DD62}" type="pres">
      <dgm:prSet presAssocID="{DF604D81-58C7-4236-AC35-944B73111193}" presName="hierChild5" presStyleCnt="0"/>
      <dgm:spPr/>
    </dgm:pt>
    <dgm:pt modelId="{9F156B4F-E1F9-4485-AD29-42D2A598DF1F}" type="pres">
      <dgm:prSet presAssocID="{97C755D4-1E17-4A75-B9E5-82FD9B6A5F3E}" presName="Name35" presStyleLbl="parChTrans1D3" presStyleIdx="1" presStyleCnt="3"/>
      <dgm:spPr/>
      <dgm:t>
        <a:bodyPr/>
        <a:lstStyle/>
        <a:p>
          <a:endParaRPr lang="de-DE"/>
        </a:p>
      </dgm:t>
    </dgm:pt>
    <dgm:pt modelId="{D1B33832-ED5F-459C-B623-EACC856D352A}" type="pres">
      <dgm:prSet presAssocID="{D0146754-09F1-4F2E-9CD8-D3436F34BBB4}" presName="hierRoot2" presStyleCnt="0">
        <dgm:presLayoutVars>
          <dgm:hierBranch val="init"/>
        </dgm:presLayoutVars>
      </dgm:prSet>
      <dgm:spPr/>
    </dgm:pt>
    <dgm:pt modelId="{BB06773D-8002-40B1-9975-D3992AA00F62}" type="pres">
      <dgm:prSet presAssocID="{D0146754-09F1-4F2E-9CD8-D3436F34BBB4}" presName="rootComposite" presStyleCnt="0"/>
      <dgm:spPr/>
    </dgm:pt>
    <dgm:pt modelId="{E77904E7-96BA-4D9D-9796-65671167F032}" type="pres">
      <dgm:prSet presAssocID="{D0146754-09F1-4F2E-9CD8-D3436F34BBB4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C2F7F70-5FB7-47CB-93C7-A006245A399C}" type="pres">
      <dgm:prSet presAssocID="{D0146754-09F1-4F2E-9CD8-D3436F34BBB4}" presName="rootConnector" presStyleLbl="node3" presStyleIdx="1" presStyleCnt="3"/>
      <dgm:spPr/>
      <dgm:t>
        <a:bodyPr/>
        <a:lstStyle/>
        <a:p>
          <a:endParaRPr lang="de-DE"/>
        </a:p>
      </dgm:t>
    </dgm:pt>
    <dgm:pt modelId="{A683AC6E-CCBD-479D-A60F-628E64C0C4B1}" type="pres">
      <dgm:prSet presAssocID="{D0146754-09F1-4F2E-9CD8-D3436F34BBB4}" presName="hierChild4" presStyleCnt="0"/>
      <dgm:spPr/>
    </dgm:pt>
    <dgm:pt modelId="{D107BF7D-61EC-4526-928A-D8024C42F689}" type="pres">
      <dgm:prSet presAssocID="{88F3A48F-10D0-4F81-B672-4B2D0B2D4E99}" presName="Name37" presStyleLbl="parChTrans1D4" presStyleIdx="0" presStyleCnt="1"/>
      <dgm:spPr/>
      <dgm:t>
        <a:bodyPr/>
        <a:lstStyle/>
        <a:p>
          <a:endParaRPr lang="de-DE"/>
        </a:p>
      </dgm:t>
    </dgm:pt>
    <dgm:pt modelId="{EB5037A8-9C0E-4E0B-B8AB-EFA5C45B49A4}" type="pres">
      <dgm:prSet presAssocID="{EFCD4AB4-C75C-4C9F-AD3F-57547848C967}" presName="hierRoot2" presStyleCnt="0">
        <dgm:presLayoutVars>
          <dgm:hierBranch val="init"/>
        </dgm:presLayoutVars>
      </dgm:prSet>
      <dgm:spPr/>
    </dgm:pt>
    <dgm:pt modelId="{92CF0E24-E22E-4520-BAA0-A50C914D707F}" type="pres">
      <dgm:prSet presAssocID="{EFCD4AB4-C75C-4C9F-AD3F-57547848C967}" presName="rootComposite" presStyleCnt="0"/>
      <dgm:spPr/>
    </dgm:pt>
    <dgm:pt modelId="{34B3E907-562F-468B-A06C-1E252C30B448}" type="pres">
      <dgm:prSet presAssocID="{EFCD4AB4-C75C-4C9F-AD3F-57547848C967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69EE83A-685D-4187-8031-40E9A5482C00}" type="pres">
      <dgm:prSet presAssocID="{EFCD4AB4-C75C-4C9F-AD3F-57547848C967}" presName="rootConnector" presStyleLbl="node4" presStyleIdx="0" presStyleCnt="1"/>
      <dgm:spPr/>
      <dgm:t>
        <a:bodyPr/>
        <a:lstStyle/>
        <a:p>
          <a:endParaRPr lang="de-DE"/>
        </a:p>
      </dgm:t>
    </dgm:pt>
    <dgm:pt modelId="{DA4E556B-CD17-46F6-A635-D3B8B2536BED}" type="pres">
      <dgm:prSet presAssocID="{EFCD4AB4-C75C-4C9F-AD3F-57547848C967}" presName="hierChild4" presStyleCnt="0"/>
      <dgm:spPr/>
    </dgm:pt>
    <dgm:pt modelId="{4AA6D6B9-9B3B-4EFA-8371-96B15BF41939}" type="pres">
      <dgm:prSet presAssocID="{EFCD4AB4-C75C-4C9F-AD3F-57547848C967}" presName="hierChild5" presStyleCnt="0"/>
      <dgm:spPr/>
    </dgm:pt>
    <dgm:pt modelId="{B7B9B5A9-6116-43BD-BDF1-CD1F620AB0A3}" type="pres">
      <dgm:prSet presAssocID="{D0146754-09F1-4F2E-9CD8-D3436F34BBB4}" presName="hierChild5" presStyleCnt="0"/>
      <dgm:spPr/>
    </dgm:pt>
    <dgm:pt modelId="{4CBB0A82-51AD-4EBC-A7D9-29EBCD0A0066}" type="pres">
      <dgm:prSet presAssocID="{EC729B79-FA0B-4825-9FCB-64310A41DA58}" presName="Name35" presStyleLbl="parChTrans1D3" presStyleIdx="2" presStyleCnt="3"/>
      <dgm:spPr/>
      <dgm:t>
        <a:bodyPr/>
        <a:lstStyle/>
        <a:p>
          <a:endParaRPr lang="de-DE"/>
        </a:p>
      </dgm:t>
    </dgm:pt>
    <dgm:pt modelId="{C6FF7515-AD7F-4205-A7FB-46782EFD75F8}" type="pres">
      <dgm:prSet presAssocID="{0C9789DB-3247-40CB-B0F4-93A684DB9A73}" presName="hierRoot2" presStyleCnt="0">
        <dgm:presLayoutVars>
          <dgm:hierBranch val="init"/>
        </dgm:presLayoutVars>
      </dgm:prSet>
      <dgm:spPr/>
    </dgm:pt>
    <dgm:pt modelId="{56CAB034-00F9-474D-8543-3780FCD7591A}" type="pres">
      <dgm:prSet presAssocID="{0C9789DB-3247-40CB-B0F4-93A684DB9A73}" presName="rootComposite" presStyleCnt="0"/>
      <dgm:spPr/>
    </dgm:pt>
    <dgm:pt modelId="{0E79D64C-4786-4A96-A8A7-5F2958514B32}" type="pres">
      <dgm:prSet presAssocID="{0C9789DB-3247-40CB-B0F4-93A684DB9A73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1A74DE8-F720-4F09-9188-8D33F57A2945}" type="pres">
      <dgm:prSet presAssocID="{0C9789DB-3247-40CB-B0F4-93A684DB9A73}" presName="rootConnector" presStyleLbl="node3" presStyleIdx="2" presStyleCnt="3"/>
      <dgm:spPr/>
      <dgm:t>
        <a:bodyPr/>
        <a:lstStyle/>
        <a:p>
          <a:endParaRPr lang="de-DE"/>
        </a:p>
      </dgm:t>
    </dgm:pt>
    <dgm:pt modelId="{97B401A0-1A21-4454-A2EA-D54316E90552}" type="pres">
      <dgm:prSet presAssocID="{0C9789DB-3247-40CB-B0F4-93A684DB9A73}" presName="hierChild4" presStyleCnt="0"/>
      <dgm:spPr/>
    </dgm:pt>
    <dgm:pt modelId="{77C92366-2D73-465D-AE4D-4A0DC462BCE2}" type="pres">
      <dgm:prSet presAssocID="{0C9789DB-3247-40CB-B0F4-93A684DB9A73}" presName="hierChild5" presStyleCnt="0"/>
      <dgm:spPr/>
    </dgm:pt>
    <dgm:pt modelId="{01BA52F7-AD82-437B-9FFA-7A6DDA6D805E}" type="pres">
      <dgm:prSet presAssocID="{D9B049B9-EAA3-46E3-902A-2EA20332B093}" presName="hierChild5" presStyleCnt="0"/>
      <dgm:spPr/>
    </dgm:pt>
    <dgm:pt modelId="{2772E293-89C1-4121-BD24-79D00CEAD5B0}" type="pres">
      <dgm:prSet presAssocID="{40AF76DE-394C-4CCE-8C62-B8B4A1C17C49}" presName="hierChild3" presStyleCnt="0"/>
      <dgm:spPr/>
    </dgm:pt>
    <dgm:pt modelId="{6471BDA6-1DF9-4782-AFF8-E8FE5B72FE5F}" type="pres">
      <dgm:prSet presAssocID="{F13F1D82-C194-4FF4-938F-2FB0B429FCCD}" presName="hierRoot1" presStyleCnt="0">
        <dgm:presLayoutVars>
          <dgm:hierBranch val="init"/>
        </dgm:presLayoutVars>
      </dgm:prSet>
      <dgm:spPr/>
    </dgm:pt>
    <dgm:pt modelId="{906747D2-E190-4E7D-8AA3-0419FF19578D}" type="pres">
      <dgm:prSet presAssocID="{F13F1D82-C194-4FF4-938F-2FB0B429FCCD}" presName="rootComposite1" presStyleCnt="0"/>
      <dgm:spPr/>
    </dgm:pt>
    <dgm:pt modelId="{CB9C8BE2-D4FD-415B-BB66-9DD991F84753}" type="pres">
      <dgm:prSet presAssocID="{F13F1D82-C194-4FF4-938F-2FB0B429FCCD}" presName="rootText1" presStyleLbl="node0" presStyleIdx="1" presStyleCnt="3" custLinFactX="47666" custLinFactY="200000" custLinFactNeighborX="100000" custLinFactNeighborY="22753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6DF5D4CB-BEB8-4AA8-BF1B-2A17D628B2E0}" type="pres">
      <dgm:prSet presAssocID="{F13F1D82-C194-4FF4-938F-2FB0B429FCCD}" presName="rootConnector1" presStyleLbl="node1" presStyleIdx="0" presStyleCnt="0"/>
      <dgm:spPr/>
      <dgm:t>
        <a:bodyPr/>
        <a:lstStyle/>
        <a:p>
          <a:endParaRPr lang="de-DE"/>
        </a:p>
      </dgm:t>
    </dgm:pt>
    <dgm:pt modelId="{1B57D476-568A-496E-A12F-838A6021DEAE}" type="pres">
      <dgm:prSet presAssocID="{F13F1D82-C194-4FF4-938F-2FB0B429FCCD}" presName="hierChild2" presStyleCnt="0"/>
      <dgm:spPr/>
    </dgm:pt>
    <dgm:pt modelId="{5114D1E1-E5A1-4E38-BA8D-7D8D292EF3A1}" type="pres">
      <dgm:prSet presAssocID="{F13F1D82-C194-4FF4-938F-2FB0B429FCCD}" presName="hierChild3" presStyleCnt="0"/>
      <dgm:spPr/>
    </dgm:pt>
    <dgm:pt modelId="{04EC04E9-409F-4D45-83E8-9270F039B10F}" type="pres">
      <dgm:prSet presAssocID="{7155E04F-ECD6-4D74-8F0C-17C8875BEAD5}" presName="hierRoot1" presStyleCnt="0">
        <dgm:presLayoutVars>
          <dgm:hierBranch val="init"/>
        </dgm:presLayoutVars>
      </dgm:prSet>
      <dgm:spPr/>
    </dgm:pt>
    <dgm:pt modelId="{ADA5A911-0629-445A-8F20-D80599C682C8}" type="pres">
      <dgm:prSet presAssocID="{7155E04F-ECD6-4D74-8F0C-17C8875BEAD5}" presName="rootComposite1" presStyleCnt="0"/>
      <dgm:spPr/>
    </dgm:pt>
    <dgm:pt modelId="{6870E9A6-BDEC-4C29-BFEE-7B4792B563B8}" type="pres">
      <dgm:prSet presAssocID="{7155E04F-ECD6-4D74-8F0C-17C8875BEAD5}" presName="rootText1" presStyleLbl="node0" presStyleIdx="2" presStyleCnt="3" custLinFactY="200000" custLinFactNeighborX="18219" custLinFactNeighborY="22753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84396DAB-BB7C-413D-A174-C71627FD85BD}" type="pres">
      <dgm:prSet presAssocID="{7155E04F-ECD6-4D74-8F0C-17C8875BEAD5}" presName="rootConnector1" presStyleLbl="node1" presStyleIdx="0" presStyleCnt="0"/>
      <dgm:spPr/>
      <dgm:t>
        <a:bodyPr/>
        <a:lstStyle/>
        <a:p>
          <a:endParaRPr lang="de-DE"/>
        </a:p>
      </dgm:t>
    </dgm:pt>
    <dgm:pt modelId="{1B05AD14-EE65-4513-857C-AAE8578C5201}" type="pres">
      <dgm:prSet presAssocID="{7155E04F-ECD6-4D74-8F0C-17C8875BEAD5}" presName="hierChild2" presStyleCnt="0"/>
      <dgm:spPr/>
    </dgm:pt>
    <dgm:pt modelId="{BDF59B0A-02DA-4F57-81E5-41BC42284C88}" type="pres">
      <dgm:prSet presAssocID="{7155E04F-ECD6-4D74-8F0C-17C8875BEAD5}" presName="hierChild3" presStyleCnt="0"/>
      <dgm:spPr/>
    </dgm:pt>
  </dgm:ptLst>
  <dgm:cxnLst>
    <dgm:cxn modelId="{78DCB113-AD67-4DBA-8E58-B18509D54AB0}" type="presOf" srcId="{EC729B79-FA0B-4825-9FCB-64310A41DA58}" destId="{4CBB0A82-51AD-4EBC-A7D9-29EBCD0A0066}" srcOrd="0" destOrd="0" presId="urn:microsoft.com/office/officeart/2005/8/layout/orgChart1"/>
    <dgm:cxn modelId="{BD7B1624-5C23-45D3-822B-B154FFCAC1E4}" type="presOf" srcId="{DF604D81-58C7-4236-AC35-944B73111193}" destId="{6E232619-A255-43F9-BD7D-C6DF4324CDEF}" srcOrd="0" destOrd="0" presId="urn:microsoft.com/office/officeart/2005/8/layout/orgChart1"/>
    <dgm:cxn modelId="{759D1A16-0428-4D52-9F7B-0A4E81C9E368}" type="presOf" srcId="{DF604D81-58C7-4236-AC35-944B73111193}" destId="{12515860-D419-46BC-969C-5A71E9B259BF}" srcOrd="1" destOrd="0" presId="urn:microsoft.com/office/officeart/2005/8/layout/orgChart1"/>
    <dgm:cxn modelId="{7B1C0517-117C-4666-8413-0296031965B9}" type="presOf" srcId="{02C6F7C8-16C3-41A8-BE36-C6D1F3D09D67}" destId="{B81E1FD8-6685-4FF7-AA5B-76BF7835912C}" srcOrd="0" destOrd="0" presId="urn:microsoft.com/office/officeart/2005/8/layout/orgChart1"/>
    <dgm:cxn modelId="{CEB36AE3-442E-4158-AFC7-A147AF255528}" type="presOf" srcId="{D0146754-09F1-4F2E-9CD8-D3436F34BBB4}" destId="{1C2F7F70-5FB7-47CB-93C7-A006245A399C}" srcOrd="1" destOrd="0" presId="urn:microsoft.com/office/officeart/2005/8/layout/orgChart1"/>
    <dgm:cxn modelId="{DBC86E3A-6303-45D6-ABA3-C97ACDB0A1EF}" srcId="{748CA053-9602-4D19-9C33-8CAD65AD0FC3}" destId="{7155E04F-ECD6-4D74-8F0C-17C8875BEAD5}" srcOrd="2" destOrd="0" parTransId="{BC723E27-5714-4247-8037-0EE1790E288A}" sibTransId="{05447C0C-77F6-46BD-8364-2CAD535D73C0}"/>
    <dgm:cxn modelId="{0CBAADFA-DB46-4CE3-BD16-8224A29A27BD}" type="presOf" srcId="{748CA053-9602-4D19-9C33-8CAD65AD0FC3}" destId="{0141DB67-5651-4317-984D-3EF5E3CFD5BF}" srcOrd="0" destOrd="0" presId="urn:microsoft.com/office/officeart/2005/8/layout/orgChart1"/>
    <dgm:cxn modelId="{E7C8DA60-AE59-4147-AB9F-1EF469A2BA06}" type="presOf" srcId="{0C9789DB-3247-40CB-B0F4-93A684DB9A73}" destId="{0E79D64C-4786-4A96-A8A7-5F2958514B32}" srcOrd="0" destOrd="0" presId="urn:microsoft.com/office/officeart/2005/8/layout/orgChart1"/>
    <dgm:cxn modelId="{6D693D6F-9835-4799-86D9-8E4007FE3845}" type="presOf" srcId="{F13F1D82-C194-4FF4-938F-2FB0B429FCCD}" destId="{6DF5D4CB-BEB8-4AA8-BF1B-2A17D628B2E0}" srcOrd="1" destOrd="0" presId="urn:microsoft.com/office/officeart/2005/8/layout/orgChart1"/>
    <dgm:cxn modelId="{7097045A-F11F-4302-A607-BC4B7A25DB64}" type="presOf" srcId="{40AF76DE-394C-4CCE-8C62-B8B4A1C17C49}" destId="{CBA2D00E-8007-4C99-B8A8-890F722F05CC}" srcOrd="1" destOrd="0" presId="urn:microsoft.com/office/officeart/2005/8/layout/orgChart1"/>
    <dgm:cxn modelId="{6CCDB084-D45C-41C3-8D9F-54E7178EE3C8}" type="presOf" srcId="{7155E04F-ECD6-4D74-8F0C-17C8875BEAD5}" destId="{6870E9A6-BDEC-4C29-BFEE-7B4792B563B8}" srcOrd="0" destOrd="0" presId="urn:microsoft.com/office/officeart/2005/8/layout/orgChart1"/>
    <dgm:cxn modelId="{41FDA699-CAAE-457E-806A-687A07FC965F}" type="presOf" srcId="{0C9789DB-3247-40CB-B0F4-93A684DB9A73}" destId="{B1A74DE8-F720-4F09-9188-8D33F57A2945}" srcOrd="1" destOrd="0" presId="urn:microsoft.com/office/officeart/2005/8/layout/orgChart1"/>
    <dgm:cxn modelId="{CE7CCC26-F4FA-43B3-A55C-2DD9FED2C303}" type="presOf" srcId="{C71B6009-A739-4F5C-95D9-91E1649B89EA}" destId="{BA4B6A63-0154-4F15-8CCF-AF92573ABB78}" srcOrd="0" destOrd="0" presId="urn:microsoft.com/office/officeart/2005/8/layout/orgChart1"/>
    <dgm:cxn modelId="{3D7BCBF6-CAE2-435A-9CBD-4047E0BD5588}" srcId="{D9B049B9-EAA3-46E3-902A-2EA20332B093}" destId="{D0146754-09F1-4F2E-9CD8-D3436F34BBB4}" srcOrd="1" destOrd="0" parTransId="{97C755D4-1E17-4A75-B9E5-82FD9B6A5F3E}" sibTransId="{0239072A-0647-4259-A175-0E4FB76557CA}"/>
    <dgm:cxn modelId="{D6811663-71C0-46D6-87A7-B35B67F57C47}" srcId="{D9B049B9-EAA3-46E3-902A-2EA20332B093}" destId="{0C9789DB-3247-40CB-B0F4-93A684DB9A73}" srcOrd="2" destOrd="0" parTransId="{EC729B79-FA0B-4825-9FCB-64310A41DA58}" sibTransId="{8C4EEE7C-D603-4144-B5BC-D962BDF8A5F6}"/>
    <dgm:cxn modelId="{8CFAC36A-5AB5-423A-889C-38D4D1CDEEC7}" type="presOf" srcId="{EFCD4AB4-C75C-4C9F-AD3F-57547848C967}" destId="{34B3E907-562F-468B-A06C-1E252C30B448}" srcOrd="0" destOrd="0" presId="urn:microsoft.com/office/officeart/2005/8/layout/orgChart1"/>
    <dgm:cxn modelId="{DD403D77-730D-4208-947C-D818A7DECD88}" type="presOf" srcId="{D0146754-09F1-4F2E-9CD8-D3436F34BBB4}" destId="{E77904E7-96BA-4D9D-9796-65671167F032}" srcOrd="0" destOrd="0" presId="urn:microsoft.com/office/officeart/2005/8/layout/orgChart1"/>
    <dgm:cxn modelId="{229D591F-2BCF-483A-8983-223AB89BDF47}" srcId="{40AF76DE-394C-4CCE-8C62-B8B4A1C17C49}" destId="{BEFB39AC-9049-462E-B60D-52B03DFFDF59}" srcOrd="1" destOrd="0" parTransId="{C995C8E6-6108-4023-BB4C-1A0D6FD4A562}" sibTransId="{D0D3CD04-94BE-43A1-8C85-2B87ABF5F5EF}"/>
    <dgm:cxn modelId="{EBD6DE45-0B11-4843-9796-EA54142524A7}" type="presOf" srcId="{D9B049B9-EAA3-46E3-902A-2EA20332B093}" destId="{C9B6C160-0D6F-412D-8161-3AEBB8E73A36}" srcOrd="1" destOrd="0" presId="urn:microsoft.com/office/officeart/2005/8/layout/orgChart1"/>
    <dgm:cxn modelId="{7370000D-6BB9-4EEA-B952-F14983671AA7}" srcId="{40AF76DE-394C-4CCE-8C62-B8B4A1C17C49}" destId="{D9B049B9-EAA3-46E3-902A-2EA20332B093}" srcOrd="2" destOrd="0" parTransId="{C71B6009-A739-4F5C-95D9-91E1649B89EA}" sibTransId="{E152905D-339E-4D25-872B-4F86E5D39601}"/>
    <dgm:cxn modelId="{DDE3DE80-A80F-4160-AB68-E4BA270BAA68}" srcId="{748CA053-9602-4D19-9C33-8CAD65AD0FC3}" destId="{40AF76DE-394C-4CCE-8C62-B8B4A1C17C49}" srcOrd="0" destOrd="0" parTransId="{D7CA2722-9DAE-4B34-9548-D19ADD4D033F}" sibTransId="{6445290A-00AF-4263-9111-18F041B608D8}"/>
    <dgm:cxn modelId="{127FDEE4-8746-40C6-AE3D-40A44DD21A25}" type="presOf" srcId="{33C540AB-36D5-474C-9A0B-3452BA685775}" destId="{1A5402EB-18CE-4EA5-AFE5-B135F43F1FE4}" srcOrd="0" destOrd="0" presId="urn:microsoft.com/office/officeart/2005/8/layout/orgChart1"/>
    <dgm:cxn modelId="{C5DE8231-5655-4A8E-9C48-5E3A5FD6B7CC}" type="presOf" srcId="{33D7F2ED-AC2D-4C84-A2DF-A6565D9A96D9}" destId="{47D1EE19-9B5D-4AED-ACF0-3F781D52FCAE}" srcOrd="0" destOrd="0" presId="urn:microsoft.com/office/officeart/2005/8/layout/orgChart1"/>
    <dgm:cxn modelId="{F1710FEE-254E-4F1E-9B82-8F45FFDB4430}" type="presOf" srcId="{D9B049B9-EAA3-46E3-902A-2EA20332B093}" destId="{6879B68F-54AD-4621-BAF0-CCD3FBCC3CD9}" srcOrd="0" destOrd="0" presId="urn:microsoft.com/office/officeart/2005/8/layout/orgChart1"/>
    <dgm:cxn modelId="{C0AB1F80-7662-4DB1-A629-93A4D35DB270}" type="presOf" srcId="{BEFB39AC-9049-462E-B60D-52B03DFFDF59}" destId="{84692D3A-51D3-4B9B-876C-7D5783C9306D}" srcOrd="0" destOrd="0" presId="urn:microsoft.com/office/officeart/2005/8/layout/orgChart1"/>
    <dgm:cxn modelId="{9A55D2D9-F41F-4C7B-A87A-CF0BFF50C786}" type="presOf" srcId="{97C755D4-1E17-4A75-B9E5-82FD9B6A5F3E}" destId="{9F156B4F-E1F9-4485-AD29-42D2A598DF1F}" srcOrd="0" destOrd="0" presId="urn:microsoft.com/office/officeart/2005/8/layout/orgChart1"/>
    <dgm:cxn modelId="{AD593B92-9924-444B-BE0A-B06095ABF902}" srcId="{D0146754-09F1-4F2E-9CD8-D3436F34BBB4}" destId="{EFCD4AB4-C75C-4C9F-AD3F-57547848C967}" srcOrd="0" destOrd="0" parTransId="{88F3A48F-10D0-4F81-B672-4B2D0B2D4E99}" sibTransId="{F6D09183-E720-4DF5-9EE0-9751BD7C314E}"/>
    <dgm:cxn modelId="{773D2DB6-FAAB-49E4-8C6E-C3D0A2EAFDD6}" type="presOf" srcId="{EFCD4AB4-C75C-4C9F-AD3F-57547848C967}" destId="{969EE83A-685D-4187-8031-40E9A5482C00}" srcOrd="1" destOrd="0" presId="urn:microsoft.com/office/officeart/2005/8/layout/orgChart1"/>
    <dgm:cxn modelId="{B753BF3B-1B9C-4292-9FCB-B2B6BDA45671}" type="presOf" srcId="{33C540AB-36D5-474C-9A0B-3452BA685775}" destId="{C0B08BEF-1B19-4FF4-AD47-CB0D65FD3DEE}" srcOrd="1" destOrd="0" presId="urn:microsoft.com/office/officeart/2005/8/layout/orgChart1"/>
    <dgm:cxn modelId="{75BAA294-BDC8-4675-896F-AFE0C0344006}" type="presOf" srcId="{C995C8E6-6108-4023-BB4C-1A0D6FD4A562}" destId="{9AA8D2C8-2A39-487F-B1CC-447F72D51ED6}" srcOrd="0" destOrd="0" presId="urn:microsoft.com/office/officeart/2005/8/layout/orgChart1"/>
    <dgm:cxn modelId="{A8B1514E-A9CC-4F8B-A001-F597E922076D}" srcId="{D9B049B9-EAA3-46E3-902A-2EA20332B093}" destId="{DF604D81-58C7-4236-AC35-944B73111193}" srcOrd="0" destOrd="0" parTransId="{02C6F7C8-16C3-41A8-BE36-C6D1F3D09D67}" sibTransId="{9E7BD71A-3AFA-4522-B8B6-67FDA769147D}"/>
    <dgm:cxn modelId="{DC9BE396-51A6-418E-BE9D-87C60901AFE5}" srcId="{40AF76DE-394C-4CCE-8C62-B8B4A1C17C49}" destId="{33C540AB-36D5-474C-9A0B-3452BA685775}" srcOrd="0" destOrd="0" parTransId="{33D7F2ED-AC2D-4C84-A2DF-A6565D9A96D9}" sibTransId="{3C396CBE-D0FD-4DDB-80BF-FCE4EB0ED82A}"/>
    <dgm:cxn modelId="{1AD30088-DBD1-4EAF-A124-2297010ADA22}" type="presOf" srcId="{40AF76DE-394C-4CCE-8C62-B8B4A1C17C49}" destId="{EE6BA18F-EFD3-4923-8A7B-D917BC52AA9F}" srcOrd="0" destOrd="0" presId="urn:microsoft.com/office/officeart/2005/8/layout/orgChart1"/>
    <dgm:cxn modelId="{F492C0A5-8D33-40FE-85CD-52B7E8064D4D}" srcId="{748CA053-9602-4D19-9C33-8CAD65AD0FC3}" destId="{F13F1D82-C194-4FF4-938F-2FB0B429FCCD}" srcOrd="1" destOrd="0" parTransId="{2A2BE3B3-2F9B-4BC1-86EB-003C477BE7C1}" sibTransId="{081B0559-D3FE-4FF8-B7E7-E554A3C096A7}"/>
    <dgm:cxn modelId="{C5B91587-EF3E-4254-B5C9-CEF2E88C0605}" type="presOf" srcId="{BEFB39AC-9049-462E-B60D-52B03DFFDF59}" destId="{994DCD66-04DC-4FB5-ACBE-A3973EFCFCD2}" srcOrd="1" destOrd="0" presId="urn:microsoft.com/office/officeart/2005/8/layout/orgChart1"/>
    <dgm:cxn modelId="{EB864114-0458-48D7-8B0A-8112B436CDA4}" type="presOf" srcId="{88F3A48F-10D0-4F81-B672-4B2D0B2D4E99}" destId="{D107BF7D-61EC-4526-928A-D8024C42F689}" srcOrd="0" destOrd="0" presId="urn:microsoft.com/office/officeart/2005/8/layout/orgChart1"/>
    <dgm:cxn modelId="{6706CECE-C1ED-46A1-9774-0111E41441B1}" type="presOf" srcId="{7155E04F-ECD6-4D74-8F0C-17C8875BEAD5}" destId="{84396DAB-BB7C-413D-A174-C71627FD85BD}" srcOrd="1" destOrd="0" presId="urn:microsoft.com/office/officeart/2005/8/layout/orgChart1"/>
    <dgm:cxn modelId="{FA6428B1-934B-48D9-908D-166FF338EB00}" type="presOf" srcId="{F13F1D82-C194-4FF4-938F-2FB0B429FCCD}" destId="{CB9C8BE2-D4FD-415B-BB66-9DD991F84753}" srcOrd="0" destOrd="0" presId="urn:microsoft.com/office/officeart/2005/8/layout/orgChart1"/>
    <dgm:cxn modelId="{5A69C613-41F4-4C93-BF73-AFD75989D537}" type="presParOf" srcId="{0141DB67-5651-4317-984D-3EF5E3CFD5BF}" destId="{55453C9A-8C0A-4C88-A245-E714C55F7C16}" srcOrd="0" destOrd="0" presId="urn:microsoft.com/office/officeart/2005/8/layout/orgChart1"/>
    <dgm:cxn modelId="{25D49E30-5810-4C5E-BCCE-AE91CC9E5859}" type="presParOf" srcId="{55453C9A-8C0A-4C88-A245-E714C55F7C16}" destId="{0A6D58F9-65F3-408C-80BD-0521EBDEF5C2}" srcOrd="0" destOrd="0" presId="urn:microsoft.com/office/officeart/2005/8/layout/orgChart1"/>
    <dgm:cxn modelId="{D78ADB04-3255-4BD6-94C5-146EC85F2F43}" type="presParOf" srcId="{0A6D58F9-65F3-408C-80BD-0521EBDEF5C2}" destId="{EE6BA18F-EFD3-4923-8A7B-D917BC52AA9F}" srcOrd="0" destOrd="0" presId="urn:microsoft.com/office/officeart/2005/8/layout/orgChart1"/>
    <dgm:cxn modelId="{2A8FEDB8-A370-4BB9-95E6-9CF1216C5C88}" type="presParOf" srcId="{0A6D58F9-65F3-408C-80BD-0521EBDEF5C2}" destId="{CBA2D00E-8007-4C99-B8A8-890F722F05CC}" srcOrd="1" destOrd="0" presId="urn:microsoft.com/office/officeart/2005/8/layout/orgChart1"/>
    <dgm:cxn modelId="{B8596FD6-C530-45F7-AC81-515537F8E626}" type="presParOf" srcId="{55453C9A-8C0A-4C88-A245-E714C55F7C16}" destId="{2D9B5510-50E3-4778-ABC4-CFEC3AC2CB64}" srcOrd="1" destOrd="0" presId="urn:microsoft.com/office/officeart/2005/8/layout/orgChart1"/>
    <dgm:cxn modelId="{1E7A1668-7FBA-4310-9AB5-221F9CC3F6D7}" type="presParOf" srcId="{2D9B5510-50E3-4778-ABC4-CFEC3AC2CB64}" destId="{47D1EE19-9B5D-4AED-ACF0-3F781D52FCAE}" srcOrd="0" destOrd="0" presId="urn:microsoft.com/office/officeart/2005/8/layout/orgChart1"/>
    <dgm:cxn modelId="{262AB561-EE34-4359-AA6C-B01CBE380BCB}" type="presParOf" srcId="{2D9B5510-50E3-4778-ABC4-CFEC3AC2CB64}" destId="{59480E74-9056-4B14-B1CD-53690ACB0A9E}" srcOrd="1" destOrd="0" presId="urn:microsoft.com/office/officeart/2005/8/layout/orgChart1"/>
    <dgm:cxn modelId="{330D862F-982B-4738-986B-F201700E7C93}" type="presParOf" srcId="{59480E74-9056-4B14-B1CD-53690ACB0A9E}" destId="{7A9212BA-77DD-4867-B0DD-C45602193BB2}" srcOrd="0" destOrd="0" presId="urn:microsoft.com/office/officeart/2005/8/layout/orgChart1"/>
    <dgm:cxn modelId="{31E91B42-F550-4010-996A-8E74B18F354D}" type="presParOf" srcId="{7A9212BA-77DD-4867-B0DD-C45602193BB2}" destId="{1A5402EB-18CE-4EA5-AFE5-B135F43F1FE4}" srcOrd="0" destOrd="0" presId="urn:microsoft.com/office/officeart/2005/8/layout/orgChart1"/>
    <dgm:cxn modelId="{31723EE0-30B5-44CE-B400-D55CAD8C63B3}" type="presParOf" srcId="{7A9212BA-77DD-4867-B0DD-C45602193BB2}" destId="{C0B08BEF-1B19-4FF4-AD47-CB0D65FD3DEE}" srcOrd="1" destOrd="0" presId="urn:microsoft.com/office/officeart/2005/8/layout/orgChart1"/>
    <dgm:cxn modelId="{D0770329-201C-436D-9D25-61D021C6AE7A}" type="presParOf" srcId="{59480E74-9056-4B14-B1CD-53690ACB0A9E}" destId="{065319AE-9101-47B6-B5CA-86A90FDBF764}" srcOrd="1" destOrd="0" presId="urn:microsoft.com/office/officeart/2005/8/layout/orgChart1"/>
    <dgm:cxn modelId="{F41A230A-0881-4686-936D-75A7F29599C0}" type="presParOf" srcId="{59480E74-9056-4B14-B1CD-53690ACB0A9E}" destId="{8622BC1F-D8C6-4C3C-B714-83A5A6AD46C2}" srcOrd="2" destOrd="0" presId="urn:microsoft.com/office/officeart/2005/8/layout/orgChart1"/>
    <dgm:cxn modelId="{C0B7773A-EC05-4701-BFAF-87CB1716EBFE}" type="presParOf" srcId="{2D9B5510-50E3-4778-ABC4-CFEC3AC2CB64}" destId="{9AA8D2C8-2A39-487F-B1CC-447F72D51ED6}" srcOrd="2" destOrd="0" presId="urn:microsoft.com/office/officeart/2005/8/layout/orgChart1"/>
    <dgm:cxn modelId="{042E360A-88AF-4911-9B95-35F6F855B335}" type="presParOf" srcId="{2D9B5510-50E3-4778-ABC4-CFEC3AC2CB64}" destId="{3CC39969-9EF9-42BF-9A44-0F3CA8A8E907}" srcOrd="3" destOrd="0" presId="urn:microsoft.com/office/officeart/2005/8/layout/orgChart1"/>
    <dgm:cxn modelId="{356ACE0D-F298-4D6A-98C9-78C87A613CE9}" type="presParOf" srcId="{3CC39969-9EF9-42BF-9A44-0F3CA8A8E907}" destId="{9FEA8531-604C-4569-8CB6-2ED0F22F2C0A}" srcOrd="0" destOrd="0" presId="urn:microsoft.com/office/officeart/2005/8/layout/orgChart1"/>
    <dgm:cxn modelId="{ECBFD7FB-EF72-4658-9F51-5CC3D9005D58}" type="presParOf" srcId="{9FEA8531-604C-4569-8CB6-2ED0F22F2C0A}" destId="{84692D3A-51D3-4B9B-876C-7D5783C9306D}" srcOrd="0" destOrd="0" presId="urn:microsoft.com/office/officeart/2005/8/layout/orgChart1"/>
    <dgm:cxn modelId="{4D12CEF5-72DD-4031-8061-F167A2228441}" type="presParOf" srcId="{9FEA8531-604C-4569-8CB6-2ED0F22F2C0A}" destId="{994DCD66-04DC-4FB5-ACBE-A3973EFCFCD2}" srcOrd="1" destOrd="0" presId="urn:microsoft.com/office/officeart/2005/8/layout/orgChart1"/>
    <dgm:cxn modelId="{42C11E59-E8D1-43C0-A4A0-02C3DBFE3924}" type="presParOf" srcId="{3CC39969-9EF9-42BF-9A44-0F3CA8A8E907}" destId="{9ABA5914-B87A-4854-AF4B-E0C1575F665F}" srcOrd="1" destOrd="0" presId="urn:microsoft.com/office/officeart/2005/8/layout/orgChart1"/>
    <dgm:cxn modelId="{6EDD6012-D16F-4931-96B7-EDFB99430EAF}" type="presParOf" srcId="{3CC39969-9EF9-42BF-9A44-0F3CA8A8E907}" destId="{D65BFE9E-7755-40B2-ACB0-D703EA23D1B5}" srcOrd="2" destOrd="0" presId="urn:microsoft.com/office/officeart/2005/8/layout/orgChart1"/>
    <dgm:cxn modelId="{F1174C25-82A2-412D-846D-4260EBDDBDC2}" type="presParOf" srcId="{2D9B5510-50E3-4778-ABC4-CFEC3AC2CB64}" destId="{BA4B6A63-0154-4F15-8CCF-AF92573ABB78}" srcOrd="4" destOrd="0" presId="urn:microsoft.com/office/officeart/2005/8/layout/orgChart1"/>
    <dgm:cxn modelId="{CA2F86E6-1744-40F2-9896-96236F57C47A}" type="presParOf" srcId="{2D9B5510-50E3-4778-ABC4-CFEC3AC2CB64}" destId="{C8CF2D5C-2677-4C30-A40F-2D7930542768}" srcOrd="5" destOrd="0" presId="urn:microsoft.com/office/officeart/2005/8/layout/orgChart1"/>
    <dgm:cxn modelId="{6B08FF4D-2E0C-4198-B82F-884804656B4C}" type="presParOf" srcId="{C8CF2D5C-2677-4C30-A40F-2D7930542768}" destId="{54F7DF88-71DD-41D8-81DD-6C156E5DCE74}" srcOrd="0" destOrd="0" presId="urn:microsoft.com/office/officeart/2005/8/layout/orgChart1"/>
    <dgm:cxn modelId="{DD351A56-2712-4C6C-80F3-BF2FE066996A}" type="presParOf" srcId="{54F7DF88-71DD-41D8-81DD-6C156E5DCE74}" destId="{6879B68F-54AD-4621-BAF0-CCD3FBCC3CD9}" srcOrd="0" destOrd="0" presId="urn:microsoft.com/office/officeart/2005/8/layout/orgChart1"/>
    <dgm:cxn modelId="{194E8187-D215-4CDB-8073-737F802B7F3D}" type="presParOf" srcId="{54F7DF88-71DD-41D8-81DD-6C156E5DCE74}" destId="{C9B6C160-0D6F-412D-8161-3AEBB8E73A36}" srcOrd="1" destOrd="0" presId="urn:microsoft.com/office/officeart/2005/8/layout/orgChart1"/>
    <dgm:cxn modelId="{46B139EF-7ECC-4310-8D31-F0881812E45B}" type="presParOf" srcId="{C8CF2D5C-2677-4C30-A40F-2D7930542768}" destId="{23B78A25-473E-40C0-BF00-FF3090FFD397}" srcOrd="1" destOrd="0" presId="urn:microsoft.com/office/officeart/2005/8/layout/orgChart1"/>
    <dgm:cxn modelId="{79EA3431-494D-4D74-9728-92E63D381C79}" type="presParOf" srcId="{23B78A25-473E-40C0-BF00-FF3090FFD397}" destId="{B81E1FD8-6685-4FF7-AA5B-76BF7835912C}" srcOrd="0" destOrd="0" presId="urn:microsoft.com/office/officeart/2005/8/layout/orgChart1"/>
    <dgm:cxn modelId="{751B433C-6FA0-49C0-BD61-5A8108865C86}" type="presParOf" srcId="{23B78A25-473E-40C0-BF00-FF3090FFD397}" destId="{41FEFD05-1D47-44BB-90E0-B8613D81EF82}" srcOrd="1" destOrd="0" presId="urn:microsoft.com/office/officeart/2005/8/layout/orgChart1"/>
    <dgm:cxn modelId="{6E702355-227C-4D82-A6F0-C21102A1FE2B}" type="presParOf" srcId="{41FEFD05-1D47-44BB-90E0-B8613D81EF82}" destId="{05B51807-FF65-4D2A-9E08-AD6C569AAE60}" srcOrd="0" destOrd="0" presId="urn:microsoft.com/office/officeart/2005/8/layout/orgChart1"/>
    <dgm:cxn modelId="{BB384C76-1552-457A-834D-74784483033F}" type="presParOf" srcId="{05B51807-FF65-4D2A-9E08-AD6C569AAE60}" destId="{6E232619-A255-43F9-BD7D-C6DF4324CDEF}" srcOrd="0" destOrd="0" presId="urn:microsoft.com/office/officeart/2005/8/layout/orgChart1"/>
    <dgm:cxn modelId="{4CCE8EC8-4859-4BEF-958D-1AC9A0E0F939}" type="presParOf" srcId="{05B51807-FF65-4D2A-9E08-AD6C569AAE60}" destId="{12515860-D419-46BC-969C-5A71E9B259BF}" srcOrd="1" destOrd="0" presId="urn:microsoft.com/office/officeart/2005/8/layout/orgChart1"/>
    <dgm:cxn modelId="{26B3A404-49C9-4640-91A6-57137B512217}" type="presParOf" srcId="{41FEFD05-1D47-44BB-90E0-B8613D81EF82}" destId="{4D34B955-BF50-4679-8C6B-9D5494B71DC4}" srcOrd="1" destOrd="0" presId="urn:microsoft.com/office/officeart/2005/8/layout/orgChart1"/>
    <dgm:cxn modelId="{85EC9FB6-0430-4450-B7FD-65AE1B2A7343}" type="presParOf" srcId="{41FEFD05-1D47-44BB-90E0-B8613D81EF82}" destId="{94CDEED8-8E6E-4E95-9535-7B7FC0D4DD62}" srcOrd="2" destOrd="0" presId="urn:microsoft.com/office/officeart/2005/8/layout/orgChart1"/>
    <dgm:cxn modelId="{20B72502-769A-428E-B670-316EBEC6CD53}" type="presParOf" srcId="{23B78A25-473E-40C0-BF00-FF3090FFD397}" destId="{9F156B4F-E1F9-4485-AD29-42D2A598DF1F}" srcOrd="2" destOrd="0" presId="urn:microsoft.com/office/officeart/2005/8/layout/orgChart1"/>
    <dgm:cxn modelId="{E00B0A95-2623-4C25-8B5F-27BF5555D25D}" type="presParOf" srcId="{23B78A25-473E-40C0-BF00-FF3090FFD397}" destId="{D1B33832-ED5F-459C-B623-EACC856D352A}" srcOrd="3" destOrd="0" presId="urn:microsoft.com/office/officeart/2005/8/layout/orgChart1"/>
    <dgm:cxn modelId="{28A4E04F-F2F0-4E28-94F3-F71BE2F57AB4}" type="presParOf" srcId="{D1B33832-ED5F-459C-B623-EACC856D352A}" destId="{BB06773D-8002-40B1-9975-D3992AA00F62}" srcOrd="0" destOrd="0" presId="urn:microsoft.com/office/officeart/2005/8/layout/orgChart1"/>
    <dgm:cxn modelId="{A7E68D7A-94CF-48DE-B2BF-BD0EE85D5C51}" type="presParOf" srcId="{BB06773D-8002-40B1-9975-D3992AA00F62}" destId="{E77904E7-96BA-4D9D-9796-65671167F032}" srcOrd="0" destOrd="0" presId="urn:microsoft.com/office/officeart/2005/8/layout/orgChart1"/>
    <dgm:cxn modelId="{CF859498-51E2-4707-B66C-4907B355ED31}" type="presParOf" srcId="{BB06773D-8002-40B1-9975-D3992AA00F62}" destId="{1C2F7F70-5FB7-47CB-93C7-A006245A399C}" srcOrd="1" destOrd="0" presId="urn:microsoft.com/office/officeart/2005/8/layout/orgChart1"/>
    <dgm:cxn modelId="{B199960C-4853-43A5-8853-13D59D0BECC6}" type="presParOf" srcId="{D1B33832-ED5F-459C-B623-EACC856D352A}" destId="{A683AC6E-CCBD-479D-A60F-628E64C0C4B1}" srcOrd="1" destOrd="0" presId="urn:microsoft.com/office/officeart/2005/8/layout/orgChart1"/>
    <dgm:cxn modelId="{111CCC89-3CE8-4A99-A51C-6C43A218536C}" type="presParOf" srcId="{A683AC6E-CCBD-479D-A60F-628E64C0C4B1}" destId="{D107BF7D-61EC-4526-928A-D8024C42F689}" srcOrd="0" destOrd="0" presId="urn:microsoft.com/office/officeart/2005/8/layout/orgChart1"/>
    <dgm:cxn modelId="{B769CABB-AE7D-400E-95FD-9B2635ACC7EB}" type="presParOf" srcId="{A683AC6E-CCBD-479D-A60F-628E64C0C4B1}" destId="{EB5037A8-9C0E-4E0B-B8AB-EFA5C45B49A4}" srcOrd="1" destOrd="0" presId="urn:microsoft.com/office/officeart/2005/8/layout/orgChart1"/>
    <dgm:cxn modelId="{81DBDA38-B235-4B1F-9B62-61F01DE87165}" type="presParOf" srcId="{EB5037A8-9C0E-4E0B-B8AB-EFA5C45B49A4}" destId="{92CF0E24-E22E-4520-BAA0-A50C914D707F}" srcOrd="0" destOrd="0" presId="urn:microsoft.com/office/officeart/2005/8/layout/orgChart1"/>
    <dgm:cxn modelId="{E08D6655-A7CE-4BB6-A1B6-9B034B7B0BE1}" type="presParOf" srcId="{92CF0E24-E22E-4520-BAA0-A50C914D707F}" destId="{34B3E907-562F-468B-A06C-1E252C30B448}" srcOrd="0" destOrd="0" presId="urn:microsoft.com/office/officeart/2005/8/layout/orgChart1"/>
    <dgm:cxn modelId="{F60F8359-899F-419D-9010-4386789E0086}" type="presParOf" srcId="{92CF0E24-E22E-4520-BAA0-A50C914D707F}" destId="{969EE83A-685D-4187-8031-40E9A5482C00}" srcOrd="1" destOrd="0" presId="urn:microsoft.com/office/officeart/2005/8/layout/orgChart1"/>
    <dgm:cxn modelId="{C8BF507A-2E5D-4339-8C67-218C29ABAB5E}" type="presParOf" srcId="{EB5037A8-9C0E-4E0B-B8AB-EFA5C45B49A4}" destId="{DA4E556B-CD17-46F6-A635-D3B8B2536BED}" srcOrd="1" destOrd="0" presId="urn:microsoft.com/office/officeart/2005/8/layout/orgChart1"/>
    <dgm:cxn modelId="{073C98EC-22D3-4C06-80DC-E5D85A4423F0}" type="presParOf" srcId="{EB5037A8-9C0E-4E0B-B8AB-EFA5C45B49A4}" destId="{4AA6D6B9-9B3B-4EFA-8371-96B15BF41939}" srcOrd="2" destOrd="0" presId="urn:microsoft.com/office/officeart/2005/8/layout/orgChart1"/>
    <dgm:cxn modelId="{B71E4928-6DA9-4B9F-83E9-5F3A61F13805}" type="presParOf" srcId="{D1B33832-ED5F-459C-B623-EACC856D352A}" destId="{B7B9B5A9-6116-43BD-BDF1-CD1F620AB0A3}" srcOrd="2" destOrd="0" presId="urn:microsoft.com/office/officeart/2005/8/layout/orgChart1"/>
    <dgm:cxn modelId="{AEE6C79B-D366-49CF-ADD8-2A5C70E7BC8D}" type="presParOf" srcId="{23B78A25-473E-40C0-BF00-FF3090FFD397}" destId="{4CBB0A82-51AD-4EBC-A7D9-29EBCD0A0066}" srcOrd="4" destOrd="0" presId="urn:microsoft.com/office/officeart/2005/8/layout/orgChart1"/>
    <dgm:cxn modelId="{58251BCE-6115-4D5A-8D1C-F6E52699987B}" type="presParOf" srcId="{23B78A25-473E-40C0-BF00-FF3090FFD397}" destId="{C6FF7515-AD7F-4205-A7FB-46782EFD75F8}" srcOrd="5" destOrd="0" presId="urn:microsoft.com/office/officeart/2005/8/layout/orgChart1"/>
    <dgm:cxn modelId="{F9DE2F79-13B8-4152-B42A-6C24A6C15D23}" type="presParOf" srcId="{C6FF7515-AD7F-4205-A7FB-46782EFD75F8}" destId="{56CAB034-00F9-474D-8543-3780FCD7591A}" srcOrd="0" destOrd="0" presId="urn:microsoft.com/office/officeart/2005/8/layout/orgChart1"/>
    <dgm:cxn modelId="{6C67C5F2-177A-45AF-B83D-11452D7FAFD5}" type="presParOf" srcId="{56CAB034-00F9-474D-8543-3780FCD7591A}" destId="{0E79D64C-4786-4A96-A8A7-5F2958514B32}" srcOrd="0" destOrd="0" presId="urn:microsoft.com/office/officeart/2005/8/layout/orgChart1"/>
    <dgm:cxn modelId="{76387745-4E1A-4BA2-9BD0-BF0292900F51}" type="presParOf" srcId="{56CAB034-00F9-474D-8543-3780FCD7591A}" destId="{B1A74DE8-F720-4F09-9188-8D33F57A2945}" srcOrd="1" destOrd="0" presId="urn:microsoft.com/office/officeart/2005/8/layout/orgChart1"/>
    <dgm:cxn modelId="{935E271F-50E6-4491-91A6-4BCAE349C5CD}" type="presParOf" srcId="{C6FF7515-AD7F-4205-A7FB-46782EFD75F8}" destId="{97B401A0-1A21-4454-A2EA-D54316E90552}" srcOrd="1" destOrd="0" presId="urn:microsoft.com/office/officeart/2005/8/layout/orgChart1"/>
    <dgm:cxn modelId="{16FFC8C2-4821-4D59-A818-3FE1945EC8FA}" type="presParOf" srcId="{C6FF7515-AD7F-4205-A7FB-46782EFD75F8}" destId="{77C92366-2D73-465D-AE4D-4A0DC462BCE2}" srcOrd="2" destOrd="0" presId="urn:microsoft.com/office/officeart/2005/8/layout/orgChart1"/>
    <dgm:cxn modelId="{BDB9D2C3-0324-429B-8909-A446B0AE0069}" type="presParOf" srcId="{C8CF2D5C-2677-4C30-A40F-2D7930542768}" destId="{01BA52F7-AD82-437B-9FFA-7A6DDA6D805E}" srcOrd="2" destOrd="0" presId="urn:microsoft.com/office/officeart/2005/8/layout/orgChart1"/>
    <dgm:cxn modelId="{2B1266F1-A2BF-40A3-96BC-736D4FBA8861}" type="presParOf" srcId="{55453C9A-8C0A-4C88-A245-E714C55F7C16}" destId="{2772E293-89C1-4121-BD24-79D00CEAD5B0}" srcOrd="2" destOrd="0" presId="urn:microsoft.com/office/officeart/2005/8/layout/orgChart1"/>
    <dgm:cxn modelId="{57213F7B-DAFC-4E2F-A945-86B8A65B971E}" type="presParOf" srcId="{0141DB67-5651-4317-984D-3EF5E3CFD5BF}" destId="{6471BDA6-1DF9-4782-AFF8-E8FE5B72FE5F}" srcOrd="1" destOrd="0" presId="urn:microsoft.com/office/officeart/2005/8/layout/orgChart1"/>
    <dgm:cxn modelId="{47CA8874-0BEB-4D3C-828D-AA2490EB29CA}" type="presParOf" srcId="{6471BDA6-1DF9-4782-AFF8-E8FE5B72FE5F}" destId="{906747D2-E190-4E7D-8AA3-0419FF19578D}" srcOrd="0" destOrd="0" presId="urn:microsoft.com/office/officeart/2005/8/layout/orgChart1"/>
    <dgm:cxn modelId="{41707B59-4F19-4D7D-99C3-D2C99F71EB0D}" type="presParOf" srcId="{906747D2-E190-4E7D-8AA3-0419FF19578D}" destId="{CB9C8BE2-D4FD-415B-BB66-9DD991F84753}" srcOrd="0" destOrd="0" presId="urn:microsoft.com/office/officeart/2005/8/layout/orgChart1"/>
    <dgm:cxn modelId="{142AD8B5-9FAE-48BE-A156-49A7281C75B1}" type="presParOf" srcId="{906747D2-E190-4E7D-8AA3-0419FF19578D}" destId="{6DF5D4CB-BEB8-4AA8-BF1B-2A17D628B2E0}" srcOrd="1" destOrd="0" presId="urn:microsoft.com/office/officeart/2005/8/layout/orgChart1"/>
    <dgm:cxn modelId="{1EA15105-8E69-43DE-963B-07BA7C594A8D}" type="presParOf" srcId="{6471BDA6-1DF9-4782-AFF8-E8FE5B72FE5F}" destId="{1B57D476-568A-496E-A12F-838A6021DEAE}" srcOrd="1" destOrd="0" presId="urn:microsoft.com/office/officeart/2005/8/layout/orgChart1"/>
    <dgm:cxn modelId="{9C87099C-E7CA-4A67-96F9-EEB6C07911C9}" type="presParOf" srcId="{6471BDA6-1DF9-4782-AFF8-E8FE5B72FE5F}" destId="{5114D1E1-E5A1-4E38-BA8D-7D8D292EF3A1}" srcOrd="2" destOrd="0" presId="urn:microsoft.com/office/officeart/2005/8/layout/orgChart1"/>
    <dgm:cxn modelId="{AC1DC6E3-8190-4CB1-8898-0107E22A341C}" type="presParOf" srcId="{0141DB67-5651-4317-984D-3EF5E3CFD5BF}" destId="{04EC04E9-409F-4D45-83E8-9270F039B10F}" srcOrd="2" destOrd="0" presId="urn:microsoft.com/office/officeart/2005/8/layout/orgChart1"/>
    <dgm:cxn modelId="{8E4C78DD-A27C-4DFB-A36D-F4E7F36006AD}" type="presParOf" srcId="{04EC04E9-409F-4D45-83E8-9270F039B10F}" destId="{ADA5A911-0629-445A-8F20-D80599C682C8}" srcOrd="0" destOrd="0" presId="urn:microsoft.com/office/officeart/2005/8/layout/orgChart1"/>
    <dgm:cxn modelId="{58282D38-25DB-4FA9-820F-A15459C4E515}" type="presParOf" srcId="{ADA5A911-0629-445A-8F20-D80599C682C8}" destId="{6870E9A6-BDEC-4C29-BFEE-7B4792B563B8}" srcOrd="0" destOrd="0" presId="urn:microsoft.com/office/officeart/2005/8/layout/orgChart1"/>
    <dgm:cxn modelId="{465B7A4F-B568-4294-8950-9038E4AC0205}" type="presParOf" srcId="{ADA5A911-0629-445A-8F20-D80599C682C8}" destId="{84396DAB-BB7C-413D-A174-C71627FD85BD}" srcOrd="1" destOrd="0" presId="urn:microsoft.com/office/officeart/2005/8/layout/orgChart1"/>
    <dgm:cxn modelId="{9323890E-9D2D-4D13-A7F7-3242B0840932}" type="presParOf" srcId="{04EC04E9-409F-4D45-83E8-9270F039B10F}" destId="{1B05AD14-EE65-4513-857C-AAE8578C5201}" srcOrd="1" destOrd="0" presId="urn:microsoft.com/office/officeart/2005/8/layout/orgChart1"/>
    <dgm:cxn modelId="{375790D9-84FF-40F8-9BDA-05118F7C2555}" type="presParOf" srcId="{04EC04E9-409F-4D45-83E8-9270F039B10F}" destId="{BDF59B0A-02DA-4F57-81E5-41BC42284C88}" srcOrd="2" destOrd="0" presId="urn:microsoft.com/office/officeart/2005/8/layout/orgChart1"/>
  </dgm:cxnLst>
  <dgm:bg>
    <a:solidFill>
      <a:schemeClr val="bg1"/>
    </a:solidFill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8C0F729-1147-4837-A579-EC3FFD378BB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C07977A-66E7-49FC-99AD-FC370D594FA4}">
      <dgm:prSet phldrT="[Text]" custT="1"/>
      <dgm:spPr>
        <a:solidFill>
          <a:schemeClr val="accent1"/>
        </a:solidFill>
        <a:ln>
          <a:noFill/>
        </a:ln>
      </dgm:spPr>
      <dgm:t>
        <a:bodyPr/>
        <a:lstStyle/>
        <a:p>
          <a:r>
            <a:rPr lang="de-DE" sz="2000"/>
            <a:t>Hylem 1</a:t>
          </a:r>
        </a:p>
      </dgm:t>
    </dgm:pt>
    <dgm:pt modelId="{36F5C221-9D7B-48FD-BA6F-19252158A57B}" type="parTrans" cxnId="{ED868BA0-755C-4ADC-B48C-12E3B7FAA24B}">
      <dgm:prSet/>
      <dgm:spPr/>
      <dgm:t>
        <a:bodyPr/>
        <a:lstStyle/>
        <a:p>
          <a:endParaRPr lang="de-DE" sz="2000"/>
        </a:p>
      </dgm:t>
    </dgm:pt>
    <dgm:pt modelId="{84A26C06-AAEA-4C16-9AEE-0533264B4892}" type="sibTrans" cxnId="{ED868BA0-755C-4ADC-B48C-12E3B7FAA24B}">
      <dgm:prSet/>
      <dgm:spPr/>
      <dgm:t>
        <a:bodyPr/>
        <a:lstStyle/>
        <a:p>
          <a:endParaRPr lang="de-DE" sz="2000"/>
        </a:p>
      </dgm:t>
    </dgm:pt>
    <dgm:pt modelId="{38910DEB-957F-46B1-8721-37F0C5324893}">
      <dgm:prSet phldrT="[Text]" custT="1"/>
      <dgm:spPr>
        <a:solidFill>
          <a:schemeClr val="tx2"/>
        </a:solidFill>
      </dgm:spPr>
      <dgm:t>
        <a:bodyPr/>
        <a:lstStyle/>
        <a:p>
          <a:r>
            <a:rPr lang="de-DE" sz="2000"/>
            <a:t>Hyperhylem 2</a:t>
          </a:r>
        </a:p>
      </dgm:t>
    </dgm:pt>
    <dgm:pt modelId="{D677472D-728B-4AE8-A59C-9F6F025A5C3A}" type="parTrans" cxnId="{9928EDE7-4E0F-47B1-AC1B-2D991301BC6D}">
      <dgm:prSet/>
      <dgm:spPr/>
      <dgm:t>
        <a:bodyPr/>
        <a:lstStyle/>
        <a:p>
          <a:endParaRPr lang="de-DE" sz="2000"/>
        </a:p>
      </dgm:t>
    </dgm:pt>
    <dgm:pt modelId="{FE83993B-2281-4BE5-B738-DD3D8948BAB1}" type="sibTrans" cxnId="{9928EDE7-4E0F-47B1-AC1B-2D991301BC6D}">
      <dgm:prSet/>
      <dgm:spPr/>
      <dgm:t>
        <a:bodyPr/>
        <a:lstStyle/>
        <a:p>
          <a:endParaRPr lang="de-DE" sz="2000"/>
        </a:p>
      </dgm:t>
    </dgm:pt>
    <dgm:pt modelId="{B43A0E89-3600-4836-990E-BB3CBBCCC813}">
      <dgm:prSet phldrT="[Text]" custT="1"/>
      <dgm:spPr>
        <a:solidFill>
          <a:schemeClr val="accent1"/>
        </a:solidFill>
      </dgm:spPr>
      <dgm:t>
        <a:bodyPr/>
        <a:lstStyle/>
        <a:p>
          <a:r>
            <a:rPr lang="de-DE" sz="2000"/>
            <a:t>Hylem 3</a:t>
          </a:r>
        </a:p>
      </dgm:t>
    </dgm:pt>
    <dgm:pt modelId="{D3C93EA6-54A4-4A4F-BF69-876AC6EA2691}" type="parTrans" cxnId="{7E40EF42-24A8-40C7-A6DE-38B36DF7CF9F}">
      <dgm:prSet/>
      <dgm:spPr/>
      <dgm:t>
        <a:bodyPr/>
        <a:lstStyle/>
        <a:p>
          <a:endParaRPr lang="de-DE" sz="2000"/>
        </a:p>
      </dgm:t>
    </dgm:pt>
    <dgm:pt modelId="{F3E24EBA-EA72-4638-BA0E-11D499109177}" type="sibTrans" cxnId="{7E40EF42-24A8-40C7-A6DE-38B36DF7CF9F}">
      <dgm:prSet/>
      <dgm:spPr/>
      <dgm:t>
        <a:bodyPr/>
        <a:lstStyle/>
        <a:p>
          <a:endParaRPr lang="de-DE" sz="2000"/>
        </a:p>
      </dgm:t>
    </dgm:pt>
    <dgm:pt modelId="{773C245F-1557-4FCC-9821-DC2ACDC10FDE}" type="pres">
      <dgm:prSet presAssocID="{68C0F729-1147-4837-A579-EC3FFD378BBC}" presName="Name0" presStyleCnt="0">
        <dgm:presLayoutVars>
          <dgm:dir/>
          <dgm:animLvl val="lvl"/>
          <dgm:resizeHandles val="exact"/>
        </dgm:presLayoutVars>
      </dgm:prSet>
      <dgm:spPr/>
    </dgm:pt>
    <dgm:pt modelId="{40FA3B8A-5524-49F3-A168-781CC52A0F87}" type="pres">
      <dgm:prSet presAssocID="{DC07977A-66E7-49FC-99AD-FC370D594FA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545B3BB-CA85-40A2-BA24-3847E52A8B95}" type="pres">
      <dgm:prSet presAssocID="{84A26C06-AAEA-4C16-9AEE-0533264B4892}" presName="parTxOnlySpace" presStyleCnt="0"/>
      <dgm:spPr/>
    </dgm:pt>
    <dgm:pt modelId="{D523B38C-9736-459B-9C2B-85D693185277}" type="pres">
      <dgm:prSet presAssocID="{38910DEB-957F-46B1-8721-37F0C5324893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62B20B8-FB3C-4D02-B42B-3B65D02401CD}" type="pres">
      <dgm:prSet presAssocID="{FE83993B-2281-4BE5-B738-DD3D8948BAB1}" presName="parTxOnlySpace" presStyleCnt="0"/>
      <dgm:spPr/>
    </dgm:pt>
    <dgm:pt modelId="{3EA9B176-102E-4A97-BD01-8C5C74DD7995}" type="pres">
      <dgm:prSet presAssocID="{B43A0E89-3600-4836-990E-BB3CBBCCC81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7E40EF42-24A8-40C7-A6DE-38B36DF7CF9F}" srcId="{68C0F729-1147-4837-A579-EC3FFD378BBC}" destId="{B43A0E89-3600-4836-990E-BB3CBBCCC813}" srcOrd="2" destOrd="0" parTransId="{D3C93EA6-54A4-4A4F-BF69-876AC6EA2691}" sibTransId="{F3E24EBA-EA72-4638-BA0E-11D499109177}"/>
    <dgm:cxn modelId="{ED868BA0-755C-4ADC-B48C-12E3B7FAA24B}" srcId="{68C0F729-1147-4837-A579-EC3FFD378BBC}" destId="{DC07977A-66E7-49FC-99AD-FC370D594FA4}" srcOrd="0" destOrd="0" parTransId="{36F5C221-9D7B-48FD-BA6F-19252158A57B}" sibTransId="{84A26C06-AAEA-4C16-9AEE-0533264B4892}"/>
    <dgm:cxn modelId="{CBF10220-4103-4F5D-9041-3663B68EC845}" type="presOf" srcId="{38910DEB-957F-46B1-8721-37F0C5324893}" destId="{D523B38C-9736-459B-9C2B-85D693185277}" srcOrd="0" destOrd="0" presId="urn:microsoft.com/office/officeart/2005/8/layout/chevron1"/>
    <dgm:cxn modelId="{501E77C8-EFF0-4A0D-ABEC-79B1DCE699AB}" type="presOf" srcId="{DC07977A-66E7-49FC-99AD-FC370D594FA4}" destId="{40FA3B8A-5524-49F3-A168-781CC52A0F87}" srcOrd="0" destOrd="0" presId="urn:microsoft.com/office/officeart/2005/8/layout/chevron1"/>
    <dgm:cxn modelId="{D77D976F-F49F-45DE-8228-B7C2C8FB6595}" type="presOf" srcId="{B43A0E89-3600-4836-990E-BB3CBBCCC813}" destId="{3EA9B176-102E-4A97-BD01-8C5C74DD7995}" srcOrd="0" destOrd="0" presId="urn:microsoft.com/office/officeart/2005/8/layout/chevron1"/>
    <dgm:cxn modelId="{9928EDE7-4E0F-47B1-AC1B-2D991301BC6D}" srcId="{68C0F729-1147-4837-A579-EC3FFD378BBC}" destId="{38910DEB-957F-46B1-8721-37F0C5324893}" srcOrd="1" destOrd="0" parTransId="{D677472D-728B-4AE8-A59C-9F6F025A5C3A}" sibTransId="{FE83993B-2281-4BE5-B738-DD3D8948BAB1}"/>
    <dgm:cxn modelId="{612D334D-51FB-433B-BBE7-1E67E7B8AB35}" type="presOf" srcId="{68C0F729-1147-4837-A579-EC3FFD378BBC}" destId="{773C245F-1557-4FCC-9821-DC2ACDC10FDE}" srcOrd="0" destOrd="0" presId="urn:microsoft.com/office/officeart/2005/8/layout/chevron1"/>
    <dgm:cxn modelId="{0FE42ECD-F0D9-4ADE-B6B1-AC16CBEE8BF9}" type="presParOf" srcId="{773C245F-1557-4FCC-9821-DC2ACDC10FDE}" destId="{40FA3B8A-5524-49F3-A168-781CC52A0F87}" srcOrd="0" destOrd="0" presId="urn:microsoft.com/office/officeart/2005/8/layout/chevron1"/>
    <dgm:cxn modelId="{13F6AAC1-6B70-4613-8147-3EBF6D77C41C}" type="presParOf" srcId="{773C245F-1557-4FCC-9821-DC2ACDC10FDE}" destId="{5545B3BB-CA85-40A2-BA24-3847E52A8B95}" srcOrd="1" destOrd="0" presId="urn:microsoft.com/office/officeart/2005/8/layout/chevron1"/>
    <dgm:cxn modelId="{838D6B0E-F502-4806-92FA-655F296FF258}" type="presParOf" srcId="{773C245F-1557-4FCC-9821-DC2ACDC10FDE}" destId="{D523B38C-9736-459B-9C2B-85D693185277}" srcOrd="2" destOrd="0" presId="urn:microsoft.com/office/officeart/2005/8/layout/chevron1"/>
    <dgm:cxn modelId="{2D861DD6-E7FE-48B5-A443-16A482AE1E46}" type="presParOf" srcId="{773C245F-1557-4FCC-9821-DC2ACDC10FDE}" destId="{062B20B8-FB3C-4D02-B42B-3B65D02401CD}" srcOrd="3" destOrd="0" presId="urn:microsoft.com/office/officeart/2005/8/layout/chevron1"/>
    <dgm:cxn modelId="{6510D91C-8654-4A6F-8AA3-53FE1DCD27D1}" type="presParOf" srcId="{773C245F-1557-4FCC-9821-DC2ACDC10FDE}" destId="{3EA9B176-102E-4A97-BD01-8C5C74DD7995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C0F729-1147-4837-A579-EC3FFD378BB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C07977A-66E7-49FC-99AD-FC370D594FA4}">
      <dgm:prSet phldrT="[Text]" custT="1"/>
      <dgm:spPr>
        <a:solidFill>
          <a:schemeClr val="accent1"/>
        </a:solidFill>
      </dgm:spPr>
      <dgm:t>
        <a:bodyPr/>
        <a:lstStyle/>
        <a:p>
          <a:r>
            <a:rPr lang="de-DE" sz="1700"/>
            <a:t>Hylem 1</a:t>
          </a:r>
        </a:p>
      </dgm:t>
    </dgm:pt>
    <dgm:pt modelId="{36F5C221-9D7B-48FD-BA6F-19252158A57B}" type="parTrans" cxnId="{ED868BA0-755C-4ADC-B48C-12E3B7FAA24B}">
      <dgm:prSet/>
      <dgm:spPr/>
      <dgm:t>
        <a:bodyPr/>
        <a:lstStyle/>
        <a:p>
          <a:endParaRPr lang="de-DE" sz="1700"/>
        </a:p>
      </dgm:t>
    </dgm:pt>
    <dgm:pt modelId="{84A26C06-AAEA-4C16-9AEE-0533264B4892}" type="sibTrans" cxnId="{ED868BA0-755C-4ADC-B48C-12E3B7FAA24B}">
      <dgm:prSet/>
      <dgm:spPr/>
      <dgm:t>
        <a:bodyPr/>
        <a:lstStyle/>
        <a:p>
          <a:endParaRPr lang="de-DE" sz="1700"/>
        </a:p>
      </dgm:t>
    </dgm:pt>
    <dgm:pt modelId="{38910DEB-957F-46B1-8721-37F0C5324893}">
      <dgm:prSet phldrT="[Text]" custT="1"/>
      <dgm:spPr>
        <a:solidFill>
          <a:schemeClr val="tx2"/>
        </a:solidFill>
      </dgm:spPr>
      <dgm:t>
        <a:bodyPr/>
        <a:lstStyle/>
        <a:p>
          <a:r>
            <a:rPr lang="de-DE" sz="1700"/>
            <a:t>Hylem 2a</a:t>
          </a:r>
        </a:p>
      </dgm:t>
    </dgm:pt>
    <dgm:pt modelId="{D677472D-728B-4AE8-A59C-9F6F025A5C3A}" type="parTrans" cxnId="{9928EDE7-4E0F-47B1-AC1B-2D991301BC6D}">
      <dgm:prSet/>
      <dgm:spPr/>
      <dgm:t>
        <a:bodyPr/>
        <a:lstStyle/>
        <a:p>
          <a:endParaRPr lang="de-DE" sz="1700"/>
        </a:p>
      </dgm:t>
    </dgm:pt>
    <dgm:pt modelId="{FE83993B-2281-4BE5-B738-DD3D8948BAB1}" type="sibTrans" cxnId="{9928EDE7-4E0F-47B1-AC1B-2D991301BC6D}">
      <dgm:prSet/>
      <dgm:spPr/>
      <dgm:t>
        <a:bodyPr/>
        <a:lstStyle/>
        <a:p>
          <a:endParaRPr lang="de-DE" sz="1700"/>
        </a:p>
      </dgm:t>
    </dgm:pt>
    <dgm:pt modelId="{B43A0E89-3600-4836-990E-BB3CBBCCC813}">
      <dgm:prSet phldrT="[Text]" custT="1"/>
      <dgm:spPr>
        <a:solidFill>
          <a:schemeClr val="tx2"/>
        </a:solidFill>
      </dgm:spPr>
      <dgm:t>
        <a:bodyPr/>
        <a:lstStyle/>
        <a:p>
          <a:r>
            <a:rPr lang="de-DE" sz="1700"/>
            <a:t>Hylem 2b</a:t>
          </a:r>
        </a:p>
      </dgm:t>
    </dgm:pt>
    <dgm:pt modelId="{D3C93EA6-54A4-4A4F-BF69-876AC6EA2691}" type="parTrans" cxnId="{7E40EF42-24A8-40C7-A6DE-38B36DF7CF9F}">
      <dgm:prSet/>
      <dgm:spPr/>
      <dgm:t>
        <a:bodyPr/>
        <a:lstStyle/>
        <a:p>
          <a:endParaRPr lang="de-DE" sz="1700"/>
        </a:p>
      </dgm:t>
    </dgm:pt>
    <dgm:pt modelId="{F3E24EBA-EA72-4638-BA0E-11D499109177}" type="sibTrans" cxnId="{7E40EF42-24A8-40C7-A6DE-38B36DF7CF9F}">
      <dgm:prSet/>
      <dgm:spPr/>
      <dgm:t>
        <a:bodyPr/>
        <a:lstStyle/>
        <a:p>
          <a:endParaRPr lang="de-DE" sz="1700"/>
        </a:p>
      </dgm:t>
    </dgm:pt>
    <dgm:pt modelId="{20F26EF2-D78D-4E99-8EAD-81E9A888DF3D}">
      <dgm:prSet phldrT="[Text]" custT="1"/>
      <dgm:spPr>
        <a:solidFill>
          <a:schemeClr val="tx2"/>
        </a:solidFill>
      </dgm:spPr>
      <dgm:t>
        <a:bodyPr/>
        <a:lstStyle/>
        <a:p>
          <a:r>
            <a:rPr lang="de-DE" sz="1700"/>
            <a:t>Hylem 2c</a:t>
          </a:r>
        </a:p>
      </dgm:t>
    </dgm:pt>
    <dgm:pt modelId="{5F24ECB1-934E-4BDE-AA09-4C2315AF06AC}" type="parTrans" cxnId="{14A2DFE3-B13F-46A5-B114-DCD6F0007D3A}">
      <dgm:prSet/>
      <dgm:spPr/>
      <dgm:t>
        <a:bodyPr/>
        <a:lstStyle/>
        <a:p>
          <a:endParaRPr lang="de-DE" sz="1700"/>
        </a:p>
      </dgm:t>
    </dgm:pt>
    <dgm:pt modelId="{E1369B11-E87D-4DE0-8D1C-90008711E9A2}" type="sibTrans" cxnId="{14A2DFE3-B13F-46A5-B114-DCD6F0007D3A}">
      <dgm:prSet/>
      <dgm:spPr/>
      <dgm:t>
        <a:bodyPr/>
        <a:lstStyle/>
        <a:p>
          <a:endParaRPr lang="de-DE" sz="1700"/>
        </a:p>
      </dgm:t>
    </dgm:pt>
    <dgm:pt modelId="{2FA8D448-597C-477A-BDB3-B6F296F2BC31}">
      <dgm:prSet phldrT="[Text]" custT="1"/>
      <dgm:spPr>
        <a:solidFill>
          <a:schemeClr val="accent1"/>
        </a:solidFill>
      </dgm:spPr>
      <dgm:t>
        <a:bodyPr/>
        <a:lstStyle/>
        <a:p>
          <a:r>
            <a:rPr lang="de-DE" sz="1700"/>
            <a:t>Hylem 3</a:t>
          </a:r>
        </a:p>
      </dgm:t>
    </dgm:pt>
    <dgm:pt modelId="{10CB34B0-68A3-4395-A29A-0D54092FF1CC}" type="parTrans" cxnId="{A877050B-10A9-4236-A6DB-828B69B1C960}">
      <dgm:prSet/>
      <dgm:spPr/>
      <dgm:t>
        <a:bodyPr/>
        <a:lstStyle/>
        <a:p>
          <a:endParaRPr lang="de-DE" sz="1700"/>
        </a:p>
      </dgm:t>
    </dgm:pt>
    <dgm:pt modelId="{1C1063B1-B468-4CD8-8483-748A34277707}" type="sibTrans" cxnId="{A877050B-10A9-4236-A6DB-828B69B1C960}">
      <dgm:prSet/>
      <dgm:spPr/>
      <dgm:t>
        <a:bodyPr/>
        <a:lstStyle/>
        <a:p>
          <a:endParaRPr lang="de-DE" sz="1700"/>
        </a:p>
      </dgm:t>
    </dgm:pt>
    <dgm:pt modelId="{773C245F-1557-4FCC-9821-DC2ACDC10FDE}" type="pres">
      <dgm:prSet presAssocID="{68C0F729-1147-4837-A579-EC3FFD378BBC}" presName="Name0" presStyleCnt="0">
        <dgm:presLayoutVars>
          <dgm:dir/>
          <dgm:animLvl val="lvl"/>
          <dgm:resizeHandles val="exact"/>
        </dgm:presLayoutVars>
      </dgm:prSet>
      <dgm:spPr/>
    </dgm:pt>
    <dgm:pt modelId="{40FA3B8A-5524-49F3-A168-781CC52A0F87}" type="pres">
      <dgm:prSet presAssocID="{DC07977A-66E7-49FC-99AD-FC370D594FA4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545B3BB-CA85-40A2-BA24-3847E52A8B95}" type="pres">
      <dgm:prSet presAssocID="{84A26C06-AAEA-4C16-9AEE-0533264B4892}" presName="parTxOnlySpace" presStyleCnt="0"/>
      <dgm:spPr/>
    </dgm:pt>
    <dgm:pt modelId="{D523B38C-9736-459B-9C2B-85D693185277}" type="pres">
      <dgm:prSet presAssocID="{38910DEB-957F-46B1-8721-37F0C5324893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62B20B8-FB3C-4D02-B42B-3B65D02401CD}" type="pres">
      <dgm:prSet presAssocID="{FE83993B-2281-4BE5-B738-DD3D8948BAB1}" presName="parTxOnlySpace" presStyleCnt="0"/>
      <dgm:spPr/>
    </dgm:pt>
    <dgm:pt modelId="{3EA9B176-102E-4A97-BD01-8C5C74DD7995}" type="pres">
      <dgm:prSet presAssocID="{B43A0E89-3600-4836-990E-BB3CBBCCC813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0FDEDCF-DE2B-40B9-A9F2-798F14F7AE11}" type="pres">
      <dgm:prSet presAssocID="{F3E24EBA-EA72-4638-BA0E-11D499109177}" presName="parTxOnlySpace" presStyleCnt="0"/>
      <dgm:spPr/>
    </dgm:pt>
    <dgm:pt modelId="{ECAF72EA-B5F6-4BBE-A55A-7CE7A7797019}" type="pres">
      <dgm:prSet presAssocID="{20F26EF2-D78D-4E99-8EAD-81E9A888DF3D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C9113AD-578D-4F9C-884C-FEF22E7467E2}" type="pres">
      <dgm:prSet presAssocID="{E1369B11-E87D-4DE0-8D1C-90008711E9A2}" presName="parTxOnlySpace" presStyleCnt="0"/>
      <dgm:spPr/>
    </dgm:pt>
    <dgm:pt modelId="{7C998B5D-FAF5-4037-902D-28A33AD8B41F}" type="pres">
      <dgm:prSet presAssocID="{2FA8D448-597C-477A-BDB3-B6F296F2BC3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DEA0E5A-CFB8-40BE-8504-8017B07F4279}" type="presOf" srcId="{38910DEB-957F-46B1-8721-37F0C5324893}" destId="{D523B38C-9736-459B-9C2B-85D693185277}" srcOrd="0" destOrd="0" presId="urn:microsoft.com/office/officeart/2005/8/layout/chevron1"/>
    <dgm:cxn modelId="{812F2C4F-26C3-4547-A4E9-716FBB6444A5}" type="presOf" srcId="{20F26EF2-D78D-4E99-8EAD-81E9A888DF3D}" destId="{ECAF72EA-B5F6-4BBE-A55A-7CE7A7797019}" srcOrd="0" destOrd="0" presId="urn:microsoft.com/office/officeart/2005/8/layout/chevron1"/>
    <dgm:cxn modelId="{14A2DFE3-B13F-46A5-B114-DCD6F0007D3A}" srcId="{68C0F729-1147-4837-A579-EC3FFD378BBC}" destId="{20F26EF2-D78D-4E99-8EAD-81E9A888DF3D}" srcOrd="3" destOrd="0" parTransId="{5F24ECB1-934E-4BDE-AA09-4C2315AF06AC}" sibTransId="{E1369B11-E87D-4DE0-8D1C-90008711E9A2}"/>
    <dgm:cxn modelId="{EAE1B05D-5C38-4C6A-A7F2-32C2F5260DE5}" type="presOf" srcId="{DC07977A-66E7-49FC-99AD-FC370D594FA4}" destId="{40FA3B8A-5524-49F3-A168-781CC52A0F87}" srcOrd="0" destOrd="0" presId="urn:microsoft.com/office/officeart/2005/8/layout/chevron1"/>
    <dgm:cxn modelId="{9928EDE7-4E0F-47B1-AC1B-2D991301BC6D}" srcId="{68C0F729-1147-4837-A579-EC3FFD378BBC}" destId="{38910DEB-957F-46B1-8721-37F0C5324893}" srcOrd="1" destOrd="0" parTransId="{D677472D-728B-4AE8-A59C-9F6F025A5C3A}" sibTransId="{FE83993B-2281-4BE5-B738-DD3D8948BAB1}"/>
    <dgm:cxn modelId="{DFE7FFC0-A222-4B36-A2AD-5719D92DF977}" type="presOf" srcId="{2FA8D448-597C-477A-BDB3-B6F296F2BC31}" destId="{7C998B5D-FAF5-4037-902D-28A33AD8B41F}" srcOrd="0" destOrd="0" presId="urn:microsoft.com/office/officeart/2005/8/layout/chevron1"/>
    <dgm:cxn modelId="{ED868BA0-755C-4ADC-B48C-12E3B7FAA24B}" srcId="{68C0F729-1147-4837-A579-EC3FFD378BBC}" destId="{DC07977A-66E7-49FC-99AD-FC370D594FA4}" srcOrd="0" destOrd="0" parTransId="{36F5C221-9D7B-48FD-BA6F-19252158A57B}" sibTransId="{84A26C06-AAEA-4C16-9AEE-0533264B4892}"/>
    <dgm:cxn modelId="{DB096892-7E39-4D62-9A2E-BC5E553BE979}" type="presOf" srcId="{68C0F729-1147-4837-A579-EC3FFD378BBC}" destId="{773C245F-1557-4FCC-9821-DC2ACDC10FDE}" srcOrd="0" destOrd="0" presId="urn:microsoft.com/office/officeart/2005/8/layout/chevron1"/>
    <dgm:cxn modelId="{D1820A55-E4B8-40B9-A9F8-9979BB8CA71D}" type="presOf" srcId="{B43A0E89-3600-4836-990E-BB3CBBCCC813}" destId="{3EA9B176-102E-4A97-BD01-8C5C74DD7995}" srcOrd="0" destOrd="0" presId="urn:microsoft.com/office/officeart/2005/8/layout/chevron1"/>
    <dgm:cxn modelId="{A877050B-10A9-4236-A6DB-828B69B1C960}" srcId="{68C0F729-1147-4837-A579-EC3FFD378BBC}" destId="{2FA8D448-597C-477A-BDB3-B6F296F2BC31}" srcOrd="4" destOrd="0" parTransId="{10CB34B0-68A3-4395-A29A-0D54092FF1CC}" sibTransId="{1C1063B1-B468-4CD8-8483-748A34277707}"/>
    <dgm:cxn modelId="{7E40EF42-24A8-40C7-A6DE-38B36DF7CF9F}" srcId="{68C0F729-1147-4837-A579-EC3FFD378BBC}" destId="{B43A0E89-3600-4836-990E-BB3CBBCCC813}" srcOrd="2" destOrd="0" parTransId="{D3C93EA6-54A4-4A4F-BF69-876AC6EA2691}" sibTransId="{F3E24EBA-EA72-4638-BA0E-11D499109177}"/>
    <dgm:cxn modelId="{46331956-37E0-4FC3-AB33-ABD22996D2B9}" type="presParOf" srcId="{773C245F-1557-4FCC-9821-DC2ACDC10FDE}" destId="{40FA3B8A-5524-49F3-A168-781CC52A0F87}" srcOrd="0" destOrd="0" presId="urn:microsoft.com/office/officeart/2005/8/layout/chevron1"/>
    <dgm:cxn modelId="{A49A8D9F-11FD-4A87-98D2-D1D390C048D9}" type="presParOf" srcId="{773C245F-1557-4FCC-9821-DC2ACDC10FDE}" destId="{5545B3BB-CA85-40A2-BA24-3847E52A8B95}" srcOrd="1" destOrd="0" presId="urn:microsoft.com/office/officeart/2005/8/layout/chevron1"/>
    <dgm:cxn modelId="{BCAD7764-C419-4069-A711-BBCB8B77D8F3}" type="presParOf" srcId="{773C245F-1557-4FCC-9821-DC2ACDC10FDE}" destId="{D523B38C-9736-459B-9C2B-85D693185277}" srcOrd="2" destOrd="0" presId="urn:microsoft.com/office/officeart/2005/8/layout/chevron1"/>
    <dgm:cxn modelId="{C00D00EC-20F9-46EB-833A-D0A9257CE009}" type="presParOf" srcId="{773C245F-1557-4FCC-9821-DC2ACDC10FDE}" destId="{062B20B8-FB3C-4D02-B42B-3B65D02401CD}" srcOrd="3" destOrd="0" presId="urn:microsoft.com/office/officeart/2005/8/layout/chevron1"/>
    <dgm:cxn modelId="{BA03586B-1565-43F1-8B81-03C492858E7F}" type="presParOf" srcId="{773C245F-1557-4FCC-9821-DC2ACDC10FDE}" destId="{3EA9B176-102E-4A97-BD01-8C5C74DD7995}" srcOrd="4" destOrd="0" presId="urn:microsoft.com/office/officeart/2005/8/layout/chevron1"/>
    <dgm:cxn modelId="{10A0B091-A55E-417F-99AD-3355DED5E7B0}" type="presParOf" srcId="{773C245F-1557-4FCC-9821-DC2ACDC10FDE}" destId="{90FDEDCF-DE2B-40B9-A9F2-798F14F7AE11}" srcOrd="5" destOrd="0" presId="urn:microsoft.com/office/officeart/2005/8/layout/chevron1"/>
    <dgm:cxn modelId="{E48A1F13-6DF3-4B7B-95EE-28E34EFCB782}" type="presParOf" srcId="{773C245F-1557-4FCC-9821-DC2ACDC10FDE}" destId="{ECAF72EA-B5F6-4BBE-A55A-7CE7A7797019}" srcOrd="6" destOrd="0" presId="urn:microsoft.com/office/officeart/2005/8/layout/chevron1"/>
    <dgm:cxn modelId="{A53F2D50-125C-4A3A-8057-207D6690F572}" type="presParOf" srcId="{773C245F-1557-4FCC-9821-DC2ACDC10FDE}" destId="{DC9113AD-578D-4F9C-884C-FEF22E7467E2}" srcOrd="7" destOrd="0" presId="urn:microsoft.com/office/officeart/2005/8/layout/chevron1"/>
    <dgm:cxn modelId="{B126E3FE-9388-43D8-8F75-90716C7328AC}" type="presParOf" srcId="{773C245F-1557-4FCC-9821-DC2ACDC10FDE}" destId="{7C998B5D-FAF5-4037-902D-28A33AD8B41F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287FE0-22CB-400C-A638-E41DB79C6F5D}" type="datetimeFigureOut">
              <a:rPr lang="de-DE" smtClean="0"/>
              <a:t>08.03.2023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43F93-448C-42F6-A051-9146DBFC1A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6512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s. zu diesem</a:t>
            </a:r>
            <a:r>
              <a:rPr lang="de-DE" baseline="0"/>
              <a:t> Kapitel ausführlich C. Zgoll 2019, 87-118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32194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373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365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70498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1572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38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66268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39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2274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/>
              <a:t>Hyperhylem ist Funktion (und damit relativ)!</a:t>
            </a:r>
          </a:p>
          <a:p>
            <a:r>
              <a:rPr lang="de-DE" baseline="0"/>
              <a:t>„Zeus entführt Europa“ kann funktional als Hyperhylem („Überschrift“) oder auch als punktuelles Hylem eingesetzt werden.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03890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28F5A-143D-4CF9-8F52-F4B6361F2C98}" type="slidenum">
              <a:rPr lang="de-DE" altLang="de-DE" smtClean="0">
                <a:solidFill>
                  <a:srgbClr val="000000"/>
                </a:solidFill>
              </a:rPr>
              <a:pPr/>
              <a:t>42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2185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z.B.</a:t>
            </a:r>
            <a:r>
              <a:rPr lang="de-DE" baseline="0"/>
              <a:t> ad Drux 2000: Was genau ist eine „Inhalts-Einheit“, und ab wann ist sie „selbständig“, und warum und inwiefern muss sie „intertextuell“ sein?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46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3800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Unterschied Stoffanalyse vs. Stoff-/Textinterpretation:</a:t>
            </a:r>
            <a:r>
              <a:rPr lang="de-DE" baseline="0"/>
              <a:t> für letztere ist z.B. Ereignis-Begriff von Lotmann spannend und wichtig, taugt aber nicht zu einer kompletten Stoffanalyse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47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356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Grober</a:t>
            </a:r>
            <a:r>
              <a:rPr lang="de-DE" baseline="0"/>
              <a:t> Vergleich: Entdeckung der „Hyleme“ als kleinste handlungstragende Stoffbausteine, die wiederum aus kleineren, stoffkonstituierenden Elementen bestehen, </a:t>
            </a:r>
            <a:r>
              <a:rPr lang="de-DE" baseline="0" smtClean="0"/>
              <a:t>ist gewissermaßen die „Atomtheorie der Erzählstoff-Forschung“, etwa </a:t>
            </a:r>
            <a:r>
              <a:rPr lang="de-DE" baseline="0"/>
              <a:t>analog wie Entdeckung der „Atome“ (kleinste Natur-Bausteine), die dann selbst noch aus kleineren Elemten bestehen wie Protonen, Neutronen und Elektronen 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543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Wolke „franst aus“ an den Rändern: Stoffvarianten, die schon so stark abweichen, dass sie</a:t>
            </a:r>
            <a:r>
              <a:rPr lang="de-DE" baseline="0"/>
              <a:t> zu Grenzfällen werden, mit (ganz legitimem) Diskussionsbedarf: Gehören sie noch zu DIESEM Stoff dazu oder nicht mehr?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>
                <a:solidFill>
                  <a:prstClr val="black"/>
                </a:solidFill>
              </a:rPr>
              <a:pPr/>
              <a:t>52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041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>
                <a:solidFill>
                  <a:prstClr val="black"/>
                </a:solidFill>
              </a:rPr>
              <a:pPr/>
              <a:t>6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28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>
                <a:solidFill>
                  <a:prstClr val="black"/>
                </a:solidFill>
              </a:rPr>
              <a:pPr/>
              <a:t>7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208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>
                <a:solidFill>
                  <a:prstClr val="black"/>
                </a:solidFill>
              </a:rPr>
              <a:pPr/>
              <a:t>8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445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für „Morphem“ wird je nach linguistischer Schule (in der Glossematik und in der Plerematik)</a:t>
            </a:r>
            <a:r>
              <a:rPr lang="de-DE" baseline="0" smtClean="0"/>
              <a:t> </a:t>
            </a:r>
            <a:r>
              <a:rPr lang="de-DE" smtClean="0"/>
              <a:t>synonym auch „Plerem“ verwendet (= in der Komponentenanalyse: „semantisches Merkmal“ oder „Sem“)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>
                <a:solidFill>
                  <a:prstClr val="black"/>
                </a:solidFill>
              </a:rPr>
              <a:pPr/>
              <a:t>9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61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***Beispiele</a:t>
            </a:r>
            <a:r>
              <a:rPr lang="de-DE" baseline="0"/>
              <a:t> für Örtlichkeiten als </a:t>
            </a:r>
            <a:r>
              <a:rPr lang="de-DE"/>
              <a:t>Hylemelement: </a:t>
            </a:r>
            <a:endParaRPr lang="de-DE" baseline="0"/>
          </a:p>
          <a:p>
            <a:r>
              <a:rPr lang="de-DE" baseline="0"/>
              <a:t>„Im Hades herrscht Finsternis“</a:t>
            </a:r>
          </a:p>
          <a:p>
            <a:r>
              <a:rPr lang="de-DE" baseline="0"/>
              <a:t>„Der Parnass ist hoch“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209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für</a:t>
            </a:r>
            <a:r>
              <a:rPr lang="de-DE" baseline="0" smtClean="0"/>
              <a:t> </a:t>
            </a:r>
            <a:r>
              <a:rPr lang="de-DE" smtClean="0"/>
              <a:t>kürzere</a:t>
            </a:r>
            <a:r>
              <a:rPr lang="de-DE" baseline="0" smtClean="0"/>
              <a:t> Version dritten Punkt weglassen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3236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Grenzfälle oft Fälle von Stoff-Stoff-Interferenzen (Hineinfunken von bzw. Vermischung mit anderen Erzählstoffen)</a:t>
            </a:r>
            <a:endParaRPr lang="de-DE" sz="120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43F93-448C-42F6-A051-9146DBFC1AE5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619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52618" cy="58855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010228"/>
            <a:ext cx="9144000" cy="2019299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7073" y="3879130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1" name="Freihandform 10"/>
          <p:cNvSpPr/>
          <p:nvPr userDrawn="1"/>
        </p:nvSpPr>
        <p:spPr>
          <a:xfrm>
            <a:off x="1524000" y="3343564"/>
            <a:ext cx="9144000" cy="212436"/>
          </a:xfrm>
          <a:custGeom>
            <a:avLst/>
            <a:gdLst>
              <a:gd name="connsiteX0" fmla="*/ 0 w 10898910"/>
              <a:gd name="connsiteY0" fmla="*/ 0 h 464731"/>
              <a:gd name="connsiteX1" fmla="*/ 2078182 w 10898910"/>
              <a:gd name="connsiteY1" fmla="*/ 193964 h 464731"/>
              <a:gd name="connsiteX2" fmla="*/ 2854037 w 10898910"/>
              <a:gd name="connsiteY2" fmla="*/ 461818 h 464731"/>
              <a:gd name="connsiteX3" fmla="*/ 10898910 w 10898910"/>
              <a:gd name="connsiteY3" fmla="*/ 9236 h 464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8910" h="464731">
                <a:moveTo>
                  <a:pt x="0" y="0"/>
                </a:moveTo>
                <a:cubicBezTo>
                  <a:pt x="801254" y="58497"/>
                  <a:pt x="1602509" y="116994"/>
                  <a:pt x="2078182" y="193964"/>
                </a:cubicBezTo>
                <a:cubicBezTo>
                  <a:pt x="2553855" y="270934"/>
                  <a:pt x="1383916" y="492606"/>
                  <a:pt x="2854037" y="461818"/>
                </a:cubicBezTo>
                <a:cubicBezTo>
                  <a:pt x="4324158" y="431030"/>
                  <a:pt x="7611534" y="220133"/>
                  <a:pt x="10898910" y="9236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38100"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699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CF952-7B77-4BF6-A2D1-FE63FC9C85E5}" type="datetime1">
              <a:rPr lang="de-DE" smtClean="0"/>
              <a:t>08.03.2023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55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6136-28ED-4ADF-B90E-419885C8861A}" type="datetime1">
              <a:rPr lang="de-DE" smtClean="0"/>
              <a:t>08.03.2023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7314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FCA8D-6A10-452F-85EA-E722138C4EF7}" type="datetime1">
              <a:rPr lang="de-DE" smtClean="0"/>
              <a:t>08.03.2023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621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>
              <a:solidFill>
                <a:srgbClr val="242852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>
                <a:latin typeface="+mn-lt"/>
              </a:defRPr>
            </a:lvl1pPr>
          </a:lstStyle>
          <a:p>
            <a:r>
              <a:rPr lang="de-DE" altLang="de-DE">
                <a:solidFill>
                  <a:srgbClr val="242852"/>
                </a:solidFill>
              </a:rPr>
              <a:t>FOR 2064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</a:lstStyle>
          <a:p>
            <a:fld id="{D5C72115-4163-402D-A2EB-31FA3654C118}" type="slidenum">
              <a:rPr lang="de-DE" altLang="de-DE" smtClean="0"/>
              <a:pPr/>
              <a:t>‹Nr.›</a:t>
            </a:fld>
            <a:endParaRPr lang="de-DE" alt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8620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010228"/>
            <a:ext cx="9144000" cy="2019299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7073" y="3879130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11" name="Freihandform 10"/>
          <p:cNvSpPr/>
          <p:nvPr userDrawn="1"/>
        </p:nvSpPr>
        <p:spPr>
          <a:xfrm>
            <a:off x="1524000" y="3343564"/>
            <a:ext cx="9144000" cy="212436"/>
          </a:xfrm>
          <a:custGeom>
            <a:avLst/>
            <a:gdLst>
              <a:gd name="connsiteX0" fmla="*/ 0 w 10898910"/>
              <a:gd name="connsiteY0" fmla="*/ 0 h 464731"/>
              <a:gd name="connsiteX1" fmla="*/ 2078182 w 10898910"/>
              <a:gd name="connsiteY1" fmla="*/ 193964 h 464731"/>
              <a:gd name="connsiteX2" fmla="*/ 2854037 w 10898910"/>
              <a:gd name="connsiteY2" fmla="*/ 461818 h 464731"/>
              <a:gd name="connsiteX3" fmla="*/ 10898910 w 10898910"/>
              <a:gd name="connsiteY3" fmla="*/ 9236 h 464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8910" h="464731">
                <a:moveTo>
                  <a:pt x="0" y="0"/>
                </a:moveTo>
                <a:cubicBezTo>
                  <a:pt x="801254" y="58497"/>
                  <a:pt x="1602509" y="116994"/>
                  <a:pt x="2078182" y="193964"/>
                </a:cubicBezTo>
                <a:cubicBezTo>
                  <a:pt x="2553855" y="270934"/>
                  <a:pt x="1383916" y="492606"/>
                  <a:pt x="2854037" y="461818"/>
                </a:cubicBezTo>
                <a:cubicBezTo>
                  <a:pt x="4324158" y="431030"/>
                  <a:pt x="7611534" y="220133"/>
                  <a:pt x="10898910" y="9236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38100"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6606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946" y="0"/>
            <a:ext cx="11223914" cy="83127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228436"/>
            <a:ext cx="11395364" cy="5264439"/>
          </a:xfrm>
        </p:spPr>
        <p:txBody>
          <a:bodyPr/>
          <a:lstStyle>
            <a:lvl1pPr marL="0" indent="0">
              <a:buNone/>
              <a:defRPr sz="3000"/>
            </a:lvl1pPr>
            <a:lvl2pPr marL="800100" indent="-342900"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  <a:defRPr sz="2600"/>
            </a:lvl2pPr>
            <a:lvl3pPr>
              <a:defRPr sz="2400"/>
            </a:lvl3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526982" y="6575568"/>
            <a:ext cx="665018" cy="263236"/>
          </a:xfrm>
        </p:spPr>
        <p:txBody>
          <a:bodyPr/>
          <a:lstStyle>
            <a:lvl1pPr algn="r"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5355A901-4199-4991-A34B-DA39B0381A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Freihandform 10"/>
          <p:cNvSpPr/>
          <p:nvPr userDrawn="1"/>
        </p:nvSpPr>
        <p:spPr>
          <a:xfrm>
            <a:off x="399472" y="831273"/>
            <a:ext cx="10898910" cy="182852"/>
          </a:xfrm>
          <a:custGeom>
            <a:avLst/>
            <a:gdLst>
              <a:gd name="connsiteX0" fmla="*/ 0 w 10898910"/>
              <a:gd name="connsiteY0" fmla="*/ 0 h 464731"/>
              <a:gd name="connsiteX1" fmla="*/ 2078182 w 10898910"/>
              <a:gd name="connsiteY1" fmla="*/ 193964 h 464731"/>
              <a:gd name="connsiteX2" fmla="*/ 2854037 w 10898910"/>
              <a:gd name="connsiteY2" fmla="*/ 461818 h 464731"/>
              <a:gd name="connsiteX3" fmla="*/ 10898910 w 10898910"/>
              <a:gd name="connsiteY3" fmla="*/ 9236 h 464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8910" h="464731">
                <a:moveTo>
                  <a:pt x="0" y="0"/>
                </a:moveTo>
                <a:cubicBezTo>
                  <a:pt x="801254" y="58497"/>
                  <a:pt x="1602509" y="116994"/>
                  <a:pt x="2078182" y="193964"/>
                </a:cubicBezTo>
                <a:cubicBezTo>
                  <a:pt x="2553855" y="270934"/>
                  <a:pt x="1383916" y="492606"/>
                  <a:pt x="2854037" y="461818"/>
                </a:cubicBezTo>
                <a:cubicBezTo>
                  <a:pt x="4324158" y="431030"/>
                  <a:pt x="7611534" y="220133"/>
                  <a:pt x="10898910" y="9236"/>
                </a:cubicBezTo>
              </a:path>
            </a:pathLst>
          </a:custGeom>
          <a:noFill/>
          <a:ln w="38100"/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68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4BDA-9191-49EB-81F0-2946080738C1}" type="datetime1">
              <a:rPr lang="de-DE" smtClean="0"/>
              <a:t>08.03.2023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294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61106-8D90-4351-AC49-442A399B008C}" type="datetime1">
              <a:rPr lang="de-DE" smtClean="0"/>
              <a:t>08.03.2023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258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C0508-35A8-48DD-93FC-D896892CFBBD}" type="datetime1">
              <a:rPr lang="de-DE" smtClean="0"/>
              <a:t>08.03.2023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29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8BF41-D1FA-4998-82FB-3894C2769DE0}" type="datetime1">
              <a:rPr lang="de-DE" smtClean="0"/>
              <a:t>08.03.2023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936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676B0-4680-4A94-A502-64769123612D}" type="datetime1">
              <a:rPr lang="de-DE" smtClean="0"/>
              <a:t>08.03.2023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599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4677-72EE-4A47-9DB0-6B241CD15F3E}" type="datetime1">
              <a:rPr lang="de-DE" smtClean="0"/>
              <a:t>08.03.2023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C. Zgoll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4250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39C2-1133-4C97-95F2-9A592E616ACE}" type="datetime1">
              <a:rPr lang="de-DE" smtClean="0"/>
              <a:t>08.03.2023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C. Zgoll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5A901-4199-4991-A34B-DA39B0381A6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581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4400" b="1" smtClean="0"/>
              <a:t>Hylistik,</a:t>
            </a:r>
            <a:br>
              <a:rPr lang="de-DE" sz="4400" b="1" smtClean="0"/>
            </a:br>
            <a:r>
              <a:rPr lang="de-DE" sz="4400" b="1" smtClean="0"/>
              <a:t>hylistische </a:t>
            </a:r>
            <a:r>
              <a:rPr lang="de-DE" sz="4400" b="1"/>
              <a:t>Mythosforschung und moderne Mythostheorien</a:t>
            </a:r>
            <a:endParaRPr lang="de-DE" sz="440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31636" cy="1431636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="" xmlns:a16="http://schemas.microsoft.com/office/drawing/2014/main" id="{6C15A2E1-B33B-4725-A183-45B54F70F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850" y="13927"/>
            <a:ext cx="3486150" cy="5715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="" xmlns:a16="http://schemas.microsoft.com/office/drawing/2014/main" id="{67002C4C-3552-4764-A11F-F67A0950C4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61699"/>
            <a:ext cx="3870076" cy="996301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6108" y="4942624"/>
            <a:ext cx="2675892" cy="1915376"/>
          </a:xfrm>
          <a:prstGeom prst="rect">
            <a:avLst/>
          </a:prstGeom>
        </p:spPr>
      </p:pic>
      <p:sp>
        <p:nvSpPr>
          <p:cNvPr id="9" name="Untertitel 2"/>
          <p:cNvSpPr>
            <a:spLocks noGrp="1"/>
          </p:cNvSpPr>
          <p:nvPr>
            <p:ph type="subTitle" idx="1"/>
          </p:nvPr>
        </p:nvSpPr>
        <p:spPr>
          <a:xfrm>
            <a:off x="1517073" y="3879130"/>
            <a:ext cx="9144000" cy="2124506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de-DE" smtClean="0">
                <a:solidFill>
                  <a:schemeClr val="bg1">
                    <a:lumMod val="50000"/>
                  </a:schemeClr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Prof. Dr. Christian </a:t>
            </a:r>
            <a:r>
              <a:rPr lang="de-DE">
                <a:solidFill>
                  <a:schemeClr val="bg1">
                    <a:lumMod val="50000"/>
                  </a:schemeClr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Zgoll</a:t>
            </a:r>
          </a:p>
          <a:p>
            <a:pPr>
              <a:spcBef>
                <a:spcPts val="1200"/>
              </a:spcBef>
            </a:pPr>
            <a:endParaRPr lang="de-DE" sz="2000" b="1">
              <a:solidFill>
                <a:schemeClr val="bg1">
                  <a:lumMod val="50000"/>
                </a:schemeClr>
              </a:solidFill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400" b="1">
                <a:solidFill>
                  <a:srgbClr val="000000"/>
                </a:solidFill>
                <a:latin typeface="Papyrus" panose="03070502060502030205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Collegium Mythologicum</a:t>
            </a:r>
            <a:endParaRPr lang="de-DE" sz="1600">
              <a:solidFill>
                <a:srgbClr val="000000"/>
              </a:solidFill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400">
                <a:solidFill>
                  <a:srgbClr val="00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DFG-Forschungsgruppe 2064 STRATA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Hyleme als </a:t>
            </a:r>
            <a:r>
              <a:rPr lang="de-DE" sz="3200" smtClean="0"/>
              <a:t>kleinste handlungstragende </a:t>
            </a:r>
            <a:r>
              <a:rPr lang="de-DE" sz="3200"/>
              <a:t>Stoffbausteine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745" y="1340768"/>
            <a:ext cx="11656291" cy="5141168"/>
          </a:xfrm>
        </p:spPr>
        <p:txBody>
          <a:bodyPr>
            <a:normAutofit/>
          </a:bodyPr>
          <a:lstStyle/>
          <a:p>
            <a:r>
              <a:rPr lang="de-DE" sz="2800" b="1"/>
              <a:t>Aufbau eines Hylems:</a:t>
            </a:r>
          </a:p>
          <a:p>
            <a:endParaRPr lang="de-DE" sz="28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b="1"/>
              <a:t>Hylemprädikat: </a:t>
            </a:r>
            <a:r>
              <a:rPr lang="de-DE" sz="2800"/>
              <a:t>Handlungs- oder Zustandsbeschreibung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b="1"/>
              <a:t>Hylemelemente: </a:t>
            </a:r>
            <a:r>
              <a:rPr lang="de-DE" sz="2800"/>
              <a:t>mit dem Hylemprädikat verbundene Figuren, Gegenstände, Örtlichkeiten, Phänomene u.a.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b="1"/>
              <a:t>Determinationen: </a:t>
            </a:r>
            <a:r>
              <a:rPr lang="de-DE" sz="2800"/>
              <a:t>nähere Bestimmungen der Hylemelemente oder des Hylemprädikats</a:t>
            </a:r>
            <a:endParaRPr lang="de-DE" sz="2800" b="1"/>
          </a:p>
          <a:p>
            <a:endParaRPr lang="de-DE" sz="2800" smtClean="0"/>
          </a:p>
          <a:p>
            <a:endParaRPr lang="de-DE" sz="28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010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Hyleme als </a:t>
            </a:r>
            <a:r>
              <a:rPr lang="de-DE" sz="3200" smtClean="0"/>
              <a:t>kleinste handlungstragende </a:t>
            </a:r>
            <a:r>
              <a:rPr lang="de-DE" sz="3200"/>
              <a:t>Stoffbausteine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745" y="1340768"/>
            <a:ext cx="11656291" cy="514116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de-DE" sz="2600" smtClean="0">
                <a:sym typeface="Wingdings" panose="05000000000000000000" pitchFamily="2" charset="2"/>
              </a:rPr>
              <a:t> </a:t>
            </a:r>
            <a:r>
              <a:rPr lang="de-DE" sz="2600" b="1" smtClean="0">
                <a:sym typeface="Wingdings" panose="05000000000000000000" pitchFamily="2" charset="2"/>
              </a:rPr>
              <a:t>Hyleme</a:t>
            </a:r>
            <a:r>
              <a:rPr lang="de-DE" sz="2600" smtClean="0">
                <a:sym typeface="Wingdings" panose="05000000000000000000" pitchFamily="2" charset="2"/>
              </a:rPr>
              <a:t> sind die </a:t>
            </a:r>
            <a:r>
              <a:rPr lang="de-DE" sz="2600" b="1" smtClean="0">
                <a:sym typeface="Wingdings" panose="05000000000000000000" pitchFamily="2" charset="2"/>
              </a:rPr>
              <a:t>„Atome“ einer allgemeinen Erzählstoff-Forschung</a:t>
            </a:r>
            <a:r>
              <a:rPr lang="de-DE" sz="2600" smtClean="0">
                <a:sym typeface="Wingdings" panose="05000000000000000000" pitchFamily="2" charset="2"/>
              </a:rPr>
              <a:t>; Grundbausteine nicht nur für Mythen, sondern </a:t>
            </a:r>
            <a:r>
              <a:rPr lang="de-DE" sz="2600" b="1" smtClean="0">
                <a:sym typeface="Wingdings" panose="05000000000000000000" pitchFamily="2" charset="2"/>
              </a:rPr>
              <a:t>für </a:t>
            </a:r>
            <a:r>
              <a:rPr lang="de-DE" sz="2600" b="1" i="1" smtClean="0">
                <a:sym typeface="Wingdings" panose="05000000000000000000" pitchFamily="2" charset="2"/>
              </a:rPr>
              <a:t>alle </a:t>
            </a:r>
            <a:r>
              <a:rPr lang="de-DE" sz="2600" b="1" smtClean="0">
                <a:sym typeface="Wingdings" panose="05000000000000000000" pitchFamily="2" charset="2"/>
              </a:rPr>
              <a:t>Arten</a:t>
            </a:r>
            <a:r>
              <a:rPr lang="de-DE" sz="2600" smtClean="0">
                <a:sym typeface="Wingdings" panose="05000000000000000000" pitchFamily="2" charset="2"/>
              </a:rPr>
              <a:t> von Erzählstoffen</a:t>
            </a:r>
            <a:r>
              <a:rPr lang="de-DE">
                <a:sym typeface="Wingdings" panose="05000000000000000000" pitchFamily="2" charset="2"/>
              </a:rPr>
              <a:t>.</a:t>
            </a:r>
            <a:endParaRPr lang="de-DE" smtClean="0">
              <a:sym typeface="Wingdings" panose="05000000000000000000" pitchFamily="2" charset="2"/>
            </a:endParaRPr>
          </a:p>
          <a:p>
            <a:pPr marL="0" lvl="1" indent="0">
              <a:buNone/>
            </a:pPr>
            <a:r>
              <a:rPr lang="de-DE" sz="2200">
                <a:solidFill>
                  <a:prstClr val="black"/>
                </a:solidFill>
                <a:sym typeface="Wingdings" panose="05000000000000000000" pitchFamily="2" charset="2"/>
              </a:rPr>
              <a:t>	</a:t>
            </a:r>
            <a:r>
              <a:rPr lang="de-DE" sz="2200" smtClean="0">
                <a:solidFill>
                  <a:prstClr val="black"/>
                </a:solidFill>
                <a:sym typeface="Wingdings" panose="05000000000000000000" pitchFamily="2" charset="2"/>
              </a:rPr>
              <a:t> Hylemtheorie </a:t>
            </a:r>
            <a:r>
              <a:rPr lang="de-DE" sz="2200">
                <a:solidFill>
                  <a:prstClr val="black"/>
                </a:solidFill>
                <a:sym typeface="Wingdings" panose="05000000000000000000" pitchFamily="2" charset="2"/>
              </a:rPr>
              <a:t>ist </a:t>
            </a:r>
            <a:r>
              <a:rPr lang="de-DE" sz="2200" smtClean="0">
                <a:solidFill>
                  <a:prstClr val="black"/>
                </a:solidFill>
                <a:sym typeface="Wingdings" panose="05000000000000000000" pitchFamily="2" charset="2"/>
              </a:rPr>
              <a:t>gewissermaßen die </a:t>
            </a:r>
            <a:r>
              <a:rPr lang="de-DE" sz="2200" b="1" smtClean="0">
                <a:solidFill>
                  <a:prstClr val="black"/>
                </a:solidFill>
                <a:sym typeface="Wingdings" panose="05000000000000000000" pitchFamily="2" charset="2"/>
              </a:rPr>
              <a:t>Atomtheorie </a:t>
            </a:r>
            <a:r>
              <a:rPr lang="de-DE" sz="2200" b="1">
                <a:solidFill>
                  <a:prstClr val="black"/>
                </a:solidFill>
                <a:sym typeface="Wingdings" panose="05000000000000000000" pitchFamily="2" charset="2"/>
              </a:rPr>
              <a:t>der </a:t>
            </a:r>
            <a:r>
              <a:rPr lang="de-DE" sz="2200" b="1" smtClean="0">
                <a:solidFill>
                  <a:prstClr val="black"/>
                </a:solidFill>
                <a:sym typeface="Wingdings" panose="05000000000000000000" pitchFamily="2" charset="2"/>
              </a:rPr>
              <a:t>Erzählstoff-Forschung</a:t>
            </a:r>
            <a:endParaRPr lang="de-DE" sz="2200" b="1">
              <a:solidFill>
                <a:prstClr val="black"/>
              </a:solidFill>
            </a:endParaRPr>
          </a:p>
          <a:p>
            <a:endParaRPr lang="de-DE" sz="2600">
              <a:sym typeface="Wingdings" panose="05000000000000000000" pitchFamily="2" charset="2"/>
            </a:endParaRPr>
          </a:p>
          <a:p>
            <a:r>
              <a:rPr lang="de-DE" sz="2600" smtClean="0">
                <a:sym typeface="Wingdings" panose="05000000000000000000" pitchFamily="2" charset="2"/>
              </a:rPr>
              <a:t> Hyleme sind </a:t>
            </a:r>
            <a:r>
              <a:rPr lang="de-DE" sz="2600" b="1" smtClean="0">
                <a:sym typeface="Wingdings" panose="05000000000000000000" pitchFamily="2" charset="2"/>
              </a:rPr>
              <a:t>nicht an bestimmte Medien gebunden, aber sie existieren nicht medienunabhängig</a:t>
            </a:r>
            <a:r>
              <a:rPr lang="de-DE" sz="2600" smtClean="0">
                <a:sym typeface="Wingdings" panose="05000000000000000000" pitchFamily="2" charset="2"/>
              </a:rPr>
              <a:t> (z.B. als „abstrakte“, unveränderliche Entitäten).</a:t>
            </a:r>
          </a:p>
          <a:p>
            <a:endParaRPr lang="de-DE" sz="2600">
              <a:sym typeface="Wingdings" panose="05000000000000000000" pitchFamily="2" charset="2"/>
            </a:endParaRPr>
          </a:p>
          <a:p>
            <a:r>
              <a:rPr lang="de-DE" sz="2600" smtClean="0">
                <a:sym typeface="Wingdings" panose="05000000000000000000" pitchFamily="2" charset="2"/>
              </a:rPr>
              <a:t> Hyleme sind immer </a:t>
            </a:r>
            <a:r>
              <a:rPr lang="de-DE" sz="2600" b="1" smtClean="0">
                <a:sym typeface="Wingdings" panose="05000000000000000000" pitchFamily="2" charset="2"/>
              </a:rPr>
              <a:t>konkrete</a:t>
            </a:r>
            <a:r>
              <a:rPr lang="de-DE" sz="2600" smtClean="0">
                <a:sym typeface="Wingdings" panose="05000000000000000000" pitchFamily="2" charset="2"/>
              </a:rPr>
              <a:t> „kleinste handlungstragende Einheiten“ </a:t>
            </a:r>
            <a:r>
              <a:rPr lang="de-DE" sz="2600" i="1" smtClean="0">
                <a:sym typeface="Wingdings" panose="05000000000000000000" pitchFamily="2" charset="2"/>
              </a:rPr>
              <a:t>einer bestimmten, medial konkretisierten Erzählstoffvariante</a:t>
            </a:r>
            <a:r>
              <a:rPr lang="de-DE" sz="2600" smtClean="0">
                <a:sym typeface="Wingdings" panose="05000000000000000000" pitchFamily="2" charset="2"/>
              </a:rPr>
              <a:t>, also nicht die „denkbar absolut kleinsten“, sondern die in der jeweils vorliegenden medialen Konkretion kleinsten.</a:t>
            </a:r>
            <a:endParaRPr lang="de-DE" sz="2600"/>
          </a:p>
          <a:p>
            <a:endParaRPr lang="de-DE" sz="2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970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>
                <a:solidFill>
                  <a:schemeClr val="tx1">
                    <a:lumMod val="95000"/>
                    <a:lumOff val="5000"/>
                  </a:schemeClr>
                </a:solidFill>
              </a:rPr>
              <a:t>Standardisieren von Hylemen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487055"/>
            <a:ext cx="11395364" cy="500582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Formulierung </a:t>
            </a:r>
            <a:r>
              <a:rPr lang="de-DE" sz="2600" b="1">
                <a:solidFill>
                  <a:schemeClr val="tx1">
                    <a:lumMod val="95000"/>
                    <a:lumOff val="5000"/>
                  </a:schemeClr>
                </a:solidFill>
              </a:rPr>
              <a:t>im Aktiv</a:t>
            </a:r>
            <a:r>
              <a:rPr lang="de-DE" sz="2600">
                <a:solidFill>
                  <a:schemeClr val="tx1">
                    <a:lumMod val="95000"/>
                    <a:lumOff val="5000"/>
                  </a:schemeClr>
                </a:solidFill>
              </a:rPr>
              <a:t>; wenn Subjekt unklar, dann „</a:t>
            </a:r>
            <a:r>
              <a:rPr lang="de-DE" sz="2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NN“</a:t>
            </a:r>
          </a:p>
          <a:p>
            <a:pPr marL="1143000"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Hintergrund </a:t>
            </a:r>
            <a:r>
              <a:rPr lang="de-DE" sz="2000">
                <a:solidFill>
                  <a:schemeClr val="tx1">
                    <a:lumMod val="95000"/>
                    <a:lumOff val="5000"/>
                  </a:schemeClr>
                </a:solidFill>
              </a:rPr>
              <a:t>Mythostheorie: aktive Handlungsträger </a:t>
            </a:r>
            <a:r>
              <a:rPr lang="de-DE" sz="2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vorausgesetzt</a:t>
            </a:r>
            <a:endParaRPr lang="de-DE" sz="12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600">
                <a:solidFill>
                  <a:prstClr val="black">
                    <a:lumMod val="95000"/>
                    <a:lumOff val="5000"/>
                  </a:prstClr>
                </a:solidFill>
              </a:rPr>
              <a:t>Formulierung </a:t>
            </a:r>
            <a:r>
              <a:rPr lang="de-DE" sz="2600" b="1">
                <a:solidFill>
                  <a:prstClr val="black">
                    <a:lumMod val="95000"/>
                    <a:lumOff val="5000"/>
                  </a:prstClr>
                </a:solidFill>
              </a:rPr>
              <a:t>im </a:t>
            </a:r>
            <a:r>
              <a:rPr lang="de-DE" sz="2600" b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Präsens</a:t>
            </a:r>
            <a:endParaRPr lang="de-DE" sz="260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1143000"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außer </a:t>
            </a:r>
            <a:r>
              <a:rPr lang="de-DE" sz="2200">
                <a:solidFill>
                  <a:prstClr val="black">
                    <a:lumMod val="95000"/>
                    <a:lumOff val="5000"/>
                  </a:prstClr>
                </a:solidFill>
              </a:rPr>
              <a:t>wenn etwas aus der chronologischen Reihenfolge „x und dann y und dann z“ </a:t>
            </a:r>
            <a:r>
              <a:rPr lang="de-DE" sz="220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herausfällt (z.B</a:t>
            </a:r>
            <a:r>
              <a:rPr lang="de-DE" sz="2200">
                <a:solidFill>
                  <a:prstClr val="black">
                    <a:lumMod val="95000"/>
                    <a:lumOff val="5000"/>
                  </a:prstClr>
                </a:solidFill>
              </a:rPr>
              <a:t>. eine </a:t>
            </a:r>
            <a:r>
              <a:rPr lang="de-DE" sz="220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Prophetie, generell Wiedergabe wörtlicher Rede)</a:t>
            </a:r>
            <a:endParaRPr lang="de-DE" sz="220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60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Implizites bzw. Ergänztes in Normaldruck, </a:t>
            </a:r>
            <a:r>
              <a:rPr lang="de-DE" sz="2600" b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Explizites</a:t>
            </a:r>
            <a:r>
              <a:rPr lang="de-DE" sz="260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de-DE" sz="2600" b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in Fettdruck</a:t>
            </a:r>
            <a:endParaRPr lang="de-DE" sz="260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60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ggf. Beleg </a:t>
            </a:r>
            <a:r>
              <a:rPr lang="de-DE" sz="2600">
                <a:solidFill>
                  <a:prstClr val="black">
                    <a:lumMod val="95000"/>
                    <a:lumOff val="5000"/>
                  </a:prstClr>
                </a:solidFill>
              </a:rPr>
              <a:t>für Ergänzung durch </a:t>
            </a:r>
            <a:r>
              <a:rPr lang="de-DE" sz="2600" b="1">
                <a:solidFill>
                  <a:prstClr val="black">
                    <a:lumMod val="95000"/>
                    <a:lumOff val="5000"/>
                  </a:prstClr>
                </a:solidFill>
              </a:rPr>
              <a:t>hochgestellte Stellenangabe</a:t>
            </a:r>
            <a:r>
              <a:rPr lang="de-DE" sz="2600">
                <a:solidFill>
                  <a:prstClr val="black">
                    <a:lumMod val="95000"/>
                    <a:lumOff val="5000"/>
                  </a:prstClr>
                </a:solidFill>
              </a:rPr>
              <a:t>:  </a:t>
            </a:r>
            <a:r>
              <a:rPr lang="de-DE" sz="2600" smtClean="0"/>
              <a:t>Zeus</a:t>
            </a:r>
            <a:r>
              <a:rPr lang="de-DE" sz="2600" baseline="30000" smtClean="0"/>
              <a:t>→ 1,27</a:t>
            </a:r>
            <a:endParaRPr lang="de-DE" sz="2600" smtClean="0"/>
          </a:p>
          <a:p>
            <a:pPr marL="1143000" lvl="1">
              <a:buFont typeface="Arial" panose="020B0604020202020204" pitchFamily="34" charset="0"/>
              <a:buChar char="•"/>
            </a:pPr>
            <a:r>
              <a:rPr lang="de-DE" sz="220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vgl. Vorgehen bei Ergänzungen in philologischen Bearbeitungen</a:t>
            </a:r>
            <a:endParaRPr lang="de-DE" sz="220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de-DE" sz="260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lvl="0"/>
            <a:endParaRPr lang="de-DE" sz="240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marL="457200" lvl="1" indent="0">
              <a:buNone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883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>
                <a:solidFill>
                  <a:schemeClr val="tx1">
                    <a:lumMod val="95000"/>
                    <a:lumOff val="5000"/>
                  </a:schemeClr>
                </a:solidFill>
              </a:rPr>
              <a:t>Standardisieren von Hylemen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2400" b="1">
                <a:solidFill>
                  <a:prstClr val="black">
                    <a:lumMod val="95000"/>
                    <a:lumOff val="5000"/>
                  </a:prstClr>
                </a:solidFill>
              </a:rPr>
              <a:t>Beispiele</a:t>
            </a:r>
            <a:endParaRPr lang="de-DE" sz="240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lvl="0"/>
            <a:r>
              <a:rPr lang="de-DE" sz="2400">
                <a:solidFill>
                  <a:prstClr val="black">
                    <a:lumMod val="95000"/>
                    <a:lumOff val="5000"/>
                  </a:prstClr>
                </a:solidFill>
              </a:rPr>
              <a:t>textliche Konkretion:	„Erechtheus wurde vom Blitz erschlagen.“</a:t>
            </a:r>
          </a:p>
          <a:p>
            <a:pPr lvl="0"/>
            <a:r>
              <a:rPr lang="de-DE" sz="2400">
                <a:solidFill>
                  <a:prstClr val="black">
                    <a:lumMod val="95000"/>
                    <a:lumOff val="5000"/>
                  </a:prstClr>
                </a:solidFill>
                <a:sym typeface="Wingdings" panose="05000000000000000000" pitchFamily="2" charset="2"/>
              </a:rPr>
              <a:t>mythisches Hylem:		</a:t>
            </a:r>
            <a:r>
              <a:rPr lang="de-DE" sz="2400" smtClean="0"/>
              <a:t>Zeus</a:t>
            </a:r>
            <a:r>
              <a:rPr lang="de-DE" sz="2400" baseline="30000" smtClean="0"/>
              <a:t>→ 1,27</a:t>
            </a:r>
            <a:r>
              <a:rPr lang="de-DE" sz="2400" smtClean="0"/>
              <a:t> </a:t>
            </a:r>
            <a:r>
              <a:rPr lang="de-DE" sz="2400" b="1"/>
              <a:t>erschlägt Erechtheus mit einem Blitz</a:t>
            </a:r>
            <a:r>
              <a:rPr lang="de-DE" sz="2400"/>
              <a:t>.</a:t>
            </a:r>
            <a:endParaRPr lang="de-DE"/>
          </a:p>
          <a:p>
            <a:pPr lvl="0"/>
            <a:endParaRPr lang="de-DE" sz="240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lvl="0"/>
            <a:r>
              <a:rPr lang="de-DE" sz="2400">
                <a:solidFill>
                  <a:prstClr val="black">
                    <a:lumMod val="95000"/>
                    <a:lumOff val="5000"/>
                  </a:prstClr>
                </a:solidFill>
              </a:rPr>
              <a:t>textliche Konkretion:	„Man nennt Hermes auch den ,Argostöter‘.“</a:t>
            </a:r>
          </a:p>
          <a:p>
            <a:pPr lvl="0"/>
            <a:r>
              <a:rPr lang="de-DE" sz="2400">
                <a:solidFill>
                  <a:prstClr val="black">
                    <a:lumMod val="95000"/>
                    <a:lumOff val="5000"/>
                  </a:prstClr>
                </a:solidFill>
                <a:sym typeface="Wingdings" panose="05000000000000000000" pitchFamily="2" charset="2"/>
              </a:rPr>
              <a:t>mythisches Hylem:		</a:t>
            </a:r>
            <a:r>
              <a:rPr lang="de-DE" sz="2400" b="1"/>
              <a:t>Hermes tötet Argos</a:t>
            </a:r>
            <a:r>
              <a:rPr lang="de-DE" sz="2400"/>
              <a:t>.</a:t>
            </a:r>
          </a:p>
          <a:p>
            <a:pPr lvl="0"/>
            <a:endParaRPr lang="de-DE" sz="240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lvl="0"/>
            <a:endParaRPr lang="de-DE" sz="240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429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Aufbau einer mythischen Stoffvariante</a:t>
            </a:r>
            <a:endParaRPr lang="de-DE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  <p:grpSp>
        <p:nvGrpSpPr>
          <p:cNvPr id="14" name="Gruppieren 13"/>
          <p:cNvGrpSpPr/>
          <p:nvPr/>
        </p:nvGrpSpPr>
        <p:grpSpPr>
          <a:xfrm>
            <a:off x="1764145" y="4922981"/>
            <a:ext cx="221673" cy="914400"/>
            <a:chOff x="1764145" y="5190836"/>
            <a:chExt cx="221673" cy="914400"/>
          </a:xfrm>
        </p:grpSpPr>
        <p:cxnSp>
          <p:nvCxnSpPr>
            <p:cNvPr id="10" name="Gerader Verbinder 9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14"/>
          <p:cNvGrpSpPr/>
          <p:nvPr/>
        </p:nvGrpSpPr>
        <p:grpSpPr>
          <a:xfrm>
            <a:off x="6608618" y="4909126"/>
            <a:ext cx="221673" cy="914400"/>
            <a:chOff x="1764145" y="5190836"/>
            <a:chExt cx="221673" cy="914400"/>
          </a:xfrm>
        </p:grpSpPr>
        <p:cxnSp>
          <p:nvCxnSpPr>
            <p:cNvPr id="16" name="Gerader Verbinder 15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echteck 2"/>
          <p:cNvSpPr/>
          <p:nvPr/>
        </p:nvSpPr>
        <p:spPr>
          <a:xfrm>
            <a:off x="1551214" y="3554298"/>
            <a:ext cx="9290957" cy="33310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15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Aufbau einer mythischen Stoffvariante</a:t>
            </a:r>
            <a:endParaRPr lang="de-DE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  <p:grpSp>
        <p:nvGrpSpPr>
          <p:cNvPr id="14" name="Gruppieren 13"/>
          <p:cNvGrpSpPr/>
          <p:nvPr/>
        </p:nvGrpSpPr>
        <p:grpSpPr>
          <a:xfrm>
            <a:off x="1764145" y="4922981"/>
            <a:ext cx="221673" cy="914400"/>
            <a:chOff x="1764145" y="5190836"/>
            <a:chExt cx="221673" cy="914400"/>
          </a:xfrm>
        </p:grpSpPr>
        <p:cxnSp>
          <p:nvCxnSpPr>
            <p:cNvPr id="10" name="Gerader Verbinder 9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14"/>
          <p:cNvGrpSpPr/>
          <p:nvPr/>
        </p:nvGrpSpPr>
        <p:grpSpPr>
          <a:xfrm>
            <a:off x="6608618" y="4909126"/>
            <a:ext cx="221673" cy="914400"/>
            <a:chOff x="1764145" y="5190836"/>
            <a:chExt cx="221673" cy="914400"/>
          </a:xfrm>
        </p:grpSpPr>
        <p:cxnSp>
          <p:nvCxnSpPr>
            <p:cNvPr id="16" name="Gerader Verbinder 15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" name="Inhaltsplatzhalter 1"/>
          <p:cNvGraphicFramePr>
            <a:graphicFrameLocks noGrp="1"/>
          </p:cNvGraphicFramePr>
          <p:nvPr>
            <p:ph idx="1"/>
            <p:extLst/>
          </p:nvPr>
        </p:nvGraphicFramePr>
        <p:xfrm>
          <a:off x="1631504" y="1045938"/>
          <a:ext cx="8928992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9" name="Gruppieren 18"/>
          <p:cNvGrpSpPr/>
          <p:nvPr/>
        </p:nvGrpSpPr>
        <p:grpSpPr>
          <a:xfrm>
            <a:off x="1754909" y="5017574"/>
            <a:ext cx="221673" cy="914400"/>
            <a:chOff x="1764145" y="5190836"/>
            <a:chExt cx="221673" cy="914400"/>
          </a:xfrm>
        </p:grpSpPr>
        <p:cxnSp>
          <p:nvCxnSpPr>
            <p:cNvPr id="20" name="Gerader Verbinder 19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ieren 21"/>
          <p:cNvGrpSpPr/>
          <p:nvPr/>
        </p:nvGrpSpPr>
        <p:grpSpPr>
          <a:xfrm>
            <a:off x="6599381" y="5017574"/>
            <a:ext cx="221673" cy="914400"/>
            <a:chOff x="1764145" y="5190836"/>
            <a:chExt cx="221673" cy="914400"/>
          </a:xfrm>
        </p:grpSpPr>
        <p:cxnSp>
          <p:nvCxnSpPr>
            <p:cNvPr id="23" name="Gerader Verbinder 22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hteck 24"/>
          <p:cNvSpPr/>
          <p:nvPr/>
        </p:nvSpPr>
        <p:spPr>
          <a:xfrm>
            <a:off x="1631504" y="3700811"/>
            <a:ext cx="9290957" cy="33310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612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Aufbau einer mythischen Stoffvariante</a:t>
            </a:r>
            <a:endParaRPr lang="de-DE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  <p:grpSp>
        <p:nvGrpSpPr>
          <p:cNvPr id="14" name="Gruppieren 13"/>
          <p:cNvGrpSpPr/>
          <p:nvPr/>
        </p:nvGrpSpPr>
        <p:grpSpPr>
          <a:xfrm>
            <a:off x="1764145" y="4922981"/>
            <a:ext cx="221673" cy="914400"/>
            <a:chOff x="1764145" y="5190836"/>
            <a:chExt cx="221673" cy="914400"/>
          </a:xfrm>
        </p:grpSpPr>
        <p:cxnSp>
          <p:nvCxnSpPr>
            <p:cNvPr id="10" name="Gerader Verbinder 9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14"/>
          <p:cNvGrpSpPr/>
          <p:nvPr/>
        </p:nvGrpSpPr>
        <p:grpSpPr>
          <a:xfrm>
            <a:off x="6608618" y="4909126"/>
            <a:ext cx="221673" cy="914400"/>
            <a:chOff x="1764145" y="5190836"/>
            <a:chExt cx="221673" cy="914400"/>
          </a:xfrm>
        </p:grpSpPr>
        <p:cxnSp>
          <p:nvCxnSpPr>
            <p:cNvPr id="16" name="Gerader Verbinder 15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" name="Inhaltsplatzhalter 1"/>
          <p:cNvGraphicFramePr>
            <a:graphicFrameLocks noGrp="1"/>
          </p:cNvGraphicFramePr>
          <p:nvPr>
            <p:ph idx="1"/>
          </p:nvPr>
        </p:nvGraphicFramePr>
        <p:xfrm>
          <a:off x="1631504" y="1045938"/>
          <a:ext cx="8928992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9" name="Gruppieren 18"/>
          <p:cNvGrpSpPr/>
          <p:nvPr/>
        </p:nvGrpSpPr>
        <p:grpSpPr>
          <a:xfrm>
            <a:off x="1754909" y="5017574"/>
            <a:ext cx="221673" cy="914400"/>
            <a:chOff x="1764145" y="5190836"/>
            <a:chExt cx="221673" cy="914400"/>
          </a:xfrm>
        </p:grpSpPr>
        <p:cxnSp>
          <p:nvCxnSpPr>
            <p:cNvPr id="20" name="Gerader Verbinder 19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ieren 21"/>
          <p:cNvGrpSpPr/>
          <p:nvPr/>
        </p:nvGrpSpPr>
        <p:grpSpPr>
          <a:xfrm>
            <a:off x="6599381" y="5017574"/>
            <a:ext cx="221673" cy="914400"/>
            <a:chOff x="1764145" y="5190836"/>
            <a:chExt cx="221673" cy="914400"/>
          </a:xfrm>
        </p:grpSpPr>
        <p:cxnSp>
          <p:nvCxnSpPr>
            <p:cNvPr id="23" name="Gerader Verbinder 22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hteck 24"/>
          <p:cNvSpPr/>
          <p:nvPr/>
        </p:nvSpPr>
        <p:spPr>
          <a:xfrm>
            <a:off x="1523505" y="5017574"/>
            <a:ext cx="9290957" cy="1976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2574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Aufbau einer mythischen Stoffvariante</a:t>
            </a:r>
            <a:endParaRPr lang="de-DE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  <p:grpSp>
        <p:nvGrpSpPr>
          <p:cNvPr id="14" name="Gruppieren 13"/>
          <p:cNvGrpSpPr/>
          <p:nvPr/>
        </p:nvGrpSpPr>
        <p:grpSpPr>
          <a:xfrm>
            <a:off x="1764145" y="4922981"/>
            <a:ext cx="221673" cy="914400"/>
            <a:chOff x="1764145" y="5190836"/>
            <a:chExt cx="221673" cy="914400"/>
          </a:xfrm>
        </p:grpSpPr>
        <p:cxnSp>
          <p:nvCxnSpPr>
            <p:cNvPr id="10" name="Gerader Verbinder 9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14"/>
          <p:cNvGrpSpPr/>
          <p:nvPr/>
        </p:nvGrpSpPr>
        <p:grpSpPr>
          <a:xfrm>
            <a:off x="6608618" y="4909126"/>
            <a:ext cx="221673" cy="914400"/>
            <a:chOff x="1764145" y="5190836"/>
            <a:chExt cx="221673" cy="914400"/>
          </a:xfrm>
        </p:grpSpPr>
        <p:cxnSp>
          <p:nvCxnSpPr>
            <p:cNvPr id="16" name="Gerader Verbinder 15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" name="Inhaltsplatzhalter 1"/>
          <p:cNvGraphicFramePr>
            <a:graphicFrameLocks noGrp="1"/>
          </p:cNvGraphicFramePr>
          <p:nvPr>
            <p:ph idx="1"/>
          </p:nvPr>
        </p:nvGraphicFramePr>
        <p:xfrm>
          <a:off x="1631504" y="1045938"/>
          <a:ext cx="8928992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9" name="Gruppieren 18"/>
          <p:cNvGrpSpPr/>
          <p:nvPr/>
        </p:nvGrpSpPr>
        <p:grpSpPr>
          <a:xfrm>
            <a:off x="1754909" y="5017574"/>
            <a:ext cx="221673" cy="914400"/>
            <a:chOff x="1764145" y="5190836"/>
            <a:chExt cx="221673" cy="914400"/>
          </a:xfrm>
        </p:grpSpPr>
        <p:cxnSp>
          <p:nvCxnSpPr>
            <p:cNvPr id="20" name="Gerader Verbinder 19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r Verbinder 20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ieren 21"/>
          <p:cNvGrpSpPr/>
          <p:nvPr/>
        </p:nvGrpSpPr>
        <p:grpSpPr>
          <a:xfrm>
            <a:off x="6599381" y="5017574"/>
            <a:ext cx="221673" cy="914400"/>
            <a:chOff x="1764145" y="5190836"/>
            <a:chExt cx="221673" cy="914400"/>
          </a:xfrm>
        </p:grpSpPr>
        <p:cxnSp>
          <p:nvCxnSpPr>
            <p:cNvPr id="23" name="Gerader Verbinder 22"/>
            <p:cNvCxnSpPr/>
            <p:nvPr/>
          </p:nvCxnSpPr>
          <p:spPr>
            <a:xfrm>
              <a:off x="1764145" y="5190836"/>
              <a:ext cx="0" cy="91440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r Verbinder 23"/>
            <p:cNvCxnSpPr/>
            <p:nvPr/>
          </p:nvCxnSpPr>
          <p:spPr>
            <a:xfrm>
              <a:off x="1773382" y="6105236"/>
              <a:ext cx="21243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920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Aufbau eines mythischen Stoffes: die „Stoffwolke“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mtClean="0">
                <a:solidFill>
                  <a:srgbClr val="0070C0"/>
                </a:solidFill>
              </a:rPr>
              <a:t>Mythischer Erzählstoff X =</a:t>
            </a:r>
            <a:endParaRPr lang="de-DE">
              <a:solidFill>
                <a:srgbClr val="0070C0"/>
              </a:solidFill>
            </a:endParaRPr>
          </a:p>
          <a:p>
            <a:endParaRPr lang="de-DE"/>
          </a:p>
          <a:p>
            <a:endParaRPr lang="de-DE"/>
          </a:p>
          <a:p>
            <a:endParaRPr lang="de-DE" sz="220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endParaRPr lang="de-DE" sz="2200" smtClean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endParaRPr lang="de-DE" sz="2200" smtClean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endParaRPr lang="de-DE" sz="220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endParaRPr lang="de-DE" sz="2200" smtClean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endParaRPr lang="de-DE" sz="2200" smtClean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r>
              <a:rPr lang="de-DE" sz="220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„Ausfransen“ an den Rändern: Grenzfälle mit (legitimem) Diskussionsbedarf</a:t>
            </a:r>
          </a:p>
          <a:p>
            <a:r>
              <a:rPr lang="de-DE" sz="220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offen für neue Stoffvarianten</a:t>
            </a:r>
            <a:endParaRPr lang="de-DE" sz="22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5" name="Wolke 4"/>
          <p:cNvSpPr/>
          <p:nvPr/>
        </p:nvSpPr>
        <p:spPr>
          <a:xfrm>
            <a:off x="5079999" y="1412422"/>
            <a:ext cx="6023429" cy="345514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5227780" y="1908886"/>
            <a:ext cx="68256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   Stoffvariante 1			Stoffvariante 2</a:t>
            </a:r>
          </a:p>
          <a:p>
            <a:endParaRPr lang="de-DE" sz="1400"/>
          </a:p>
          <a:p>
            <a:r>
              <a:rPr lang="de-DE" sz="1400"/>
              <a:t>	                  Stoffvariante 3	                                                                     	Stoffvariante 4</a:t>
            </a:r>
          </a:p>
          <a:p>
            <a:endParaRPr lang="de-DE" sz="1400"/>
          </a:p>
          <a:p>
            <a:r>
              <a:rPr lang="de-DE" sz="1400"/>
              <a:t>               Stoffvariante 5                       Stoffvariante 6                                Stoffvariante 7</a:t>
            </a:r>
          </a:p>
          <a:p>
            <a:endParaRPr lang="de-DE" sz="1400"/>
          </a:p>
          <a:p>
            <a:r>
              <a:rPr lang="de-DE" sz="1400"/>
              <a:t>       Stoffvariante 8			     Stoffvariante 9</a:t>
            </a:r>
          </a:p>
          <a:p>
            <a:endParaRPr lang="de-DE" sz="1400"/>
          </a:p>
          <a:p>
            <a:r>
              <a:rPr lang="de-DE" sz="1400"/>
              <a:t>		Stoffvariante …</a:t>
            </a:r>
          </a:p>
        </p:txBody>
      </p:sp>
    </p:spTree>
    <p:extLst>
      <p:ext uri="{BB962C8B-B14F-4D97-AF65-F5344CB8AC3E}">
        <p14:creationId xmlns:p14="http://schemas.microsoft.com/office/powerpoint/2010/main" val="305844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/>
              <a:t>Definitionen: Hylem – Stoffvariante – Stoff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de-DE" sz="2400"/>
              <a:t>Ein </a:t>
            </a:r>
            <a:r>
              <a:rPr lang="de-DE" sz="2400" b="1" i="1"/>
              <a:t>Hylem</a:t>
            </a:r>
            <a:r>
              <a:rPr lang="de-DE" sz="2400"/>
              <a:t> ist eine logisch und sprachlich standardisierte, kleinste handlungstragende Einheit einer Stoffvariante; diese Einheit ist aus einer medialen oder einzelsprachlichen Konkretion rekonstruierbar, auf diese aber nicht festgelegt.</a:t>
            </a:r>
          </a:p>
          <a:p>
            <a:r>
              <a:rPr lang="de-DE" sz="2400"/>
              <a:t> </a:t>
            </a:r>
          </a:p>
          <a:p>
            <a:pPr lvl="0"/>
            <a:r>
              <a:rPr lang="de-DE" sz="2400"/>
              <a:t>Eine </a:t>
            </a:r>
            <a:r>
              <a:rPr lang="de-DE" sz="2400" b="1" i="1"/>
              <a:t>Stoffvariante</a:t>
            </a:r>
            <a:r>
              <a:rPr lang="de-DE" sz="2400"/>
              <a:t> ist eine in sich abgeschlossene und in Einzelheiten festgelegte Sequenz verschiedener, aufeinander bezogener Hyleme eines bestimmten Stoffes.</a:t>
            </a:r>
          </a:p>
          <a:p>
            <a:r>
              <a:rPr lang="de-DE" sz="2400"/>
              <a:t> </a:t>
            </a:r>
          </a:p>
          <a:p>
            <a:pPr lvl="0"/>
            <a:r>
              <a:rPr lang="de-DE" sz="2400"/>
              <a:t>Ein </a:t>
            </a:r>
            <a:r>
              <a:rPr lang="de-DE" sz="2400" b="1" i="1"/>
              <a:t>Stoff</a:t>
            </a:r>
            <a:r>
              <a:rPr lang="de-DE" sz="2400"/>
              <a:t> ist eine nicht abgeschlossene Menge von Varianten (= polymorph) einer durch spezifische Protagonisten, Örtlichkeiten, Gegenstände und Geschehnisse nur ungefähr umschreibbaren Hylemsequenz.</a:t>
            </a:r>
          </a:p>
          <a:p>
            <a:pPr lvl="0"/>
            <a:endParaRPr lang="de-DE" sz="2400"/>
          </a:p>
          <a:p>
            <a:pPr algn="r"/>
            <a:r>
              <a:rPr lang="de-DE" sz="1600"/>
              <a:t>Alle drei Zitate: C. Zgoll 2019 (</a:t>
            </a:r>
            <a:r>
              <a:rPr lang="de-DE" sz="1600" i="1"/>
              <a:t>Tractatus mythologicus</a:t>
            </a:r>
            <a:r>
              <a:rPr lang="de-DE" sz="1600"/>
              <a:t>), S. 119</a:t>
            </a:r>
          </a:p>
          <a:p>
            <a:pPr lvl="0"/>
            <a:endParaRPr lang="de-DE" sz="2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20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Aufbau einer mythischen Stoffvariante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6146" y="3879130"/>
            <a:ext cx="9661236" cy="1655762"/>
          </a:xfrm>
        </p:spPr>
        <p:txBody>
          <a:bodyPr/>
          <a:lstStyle/>
          <a:p>
            <a:r>
              <a:rPr lang="de-DE" b="1"/>
              <a:t>Hyleme</a:t>
            </a:r>
            <a:r>
              <a:rPr lang="de-DE"/>
              <a:t>:</a:t>
            </a:r>
          </a:p>
          <a:p>
            <a:r>
              <a:rPr lang="de-DE"/>
              <a:t>„kleinste handlungstragende Einheiten“ eines Erzählstoffs</a:t>
            </a:r>
          </a:p>
        </p:txBody>
      </p:sp>
    </p:spTree>
    <p:extLst>
      <p:ext uri="{BB962C8B-B14F-4D97-AF65-F5344CB8AC3E}">
        <p14:creationId xmlns:p14="http://schemas.microsoft.com/office/powerpoint/2010/main" val="307040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Hyleme: Arten und Funktionen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273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Arten von Hylemen: Weitere Differenzierungen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de-DE" sz="2600" b="1"/>
              <a:t>Narratologie:</a:t>
            </a:r>
            <a:r>
              <a:rPr lang="de-DE" sz="2600"/>
              <a:t> </a:t>
            </a:r>
          </a:p>
          <a:p>
            <a:pPr>
              <a:spcAft>
                <a:spcPts val="1200"/>
              </a:spcAft>
            </a:pPr>
            <a:r>
              <a:rPr lang="de-DE" sz="2400"/>
              <a:t>Unterscheidung von dynamischen und statischen Komponenten/Motiven in einer Erzählung (Tomaševski 1985, 220; Martínez/Scheffel 2012, 112; Schmid 2014, 6)</a:t>
            </a:r>
          </a:p>
          <a:p>
            <a:pPr>
              <a:spcAft>
                <a:spcPts val="1200"/>
              </a:spcAft>
            </a:pPr>
            <a:r>
              <a:rPr lang="de-DE" sz="2400">
                <a:sym typeface="Wingdings" panose="05000000000000000000" pitchFamily="2" charset="2"/>
              </a:rPr>
              <a:t> Fokus auf Aspekt der </a:t>
            </a:r>
            <a:r>
              <a:rPr lang="de-DE" sz="2400" i="1">
                <a:sym typeface="Wingdings" panose="05000000000000000000" pitchFamily="2" charset="2"/>
              </a:rPr>
              <a:t>Bewegung</a:t>
            </a:r>
            <a:endParaRPr lang="de-DE" sz="2400" i="1"/>
          </a:p>
          <a:p>
            <a:pPr>
              <a:spcAft>
                <a:spcPts val="1200"/>
              </a:spcAft>
            </a:pPr>
            <a:r>
              <a:rPr lang="de-DE" sz="2600" b="1"/>
              <a:t>Hylistik:</a:t>
            </a:r>
          </a:p>
          <a:p>
            <a:pPr>
              <a:spcAft>
                <a:spcPts val="1200"/>
              </a:spcAft>
            </a:pPr>
            <a:r>
              <a:rPr lang="de-DE" sz="2400"/>
              <a:t>Unterscheidung von </a:t>
            </a:r>
            <a:r>
              <a:rPr lang="de-DE" sz="2400" b="1"/>
              <a:t>punktuellen und durativen Hylemen</a:t>
            </a:r>
          </a:p>
          <a:p>
            <a:pPr>
              <a:spcAft>
                <a:spcPts val="1200"/>
              </a:spcAft>
            </a:pPr>
            <a:r>
              <a:rPr lang="de-DE" sz="2400">
                <a:sym typeface="Wingdings" panose="05000000000000000000" pitchFamily="2" charset="2"/>
              </a:rPr>
              <a:t> Fokus auf Aspekt der </a:t>
            </a:r>
            <a:r>
              <a:rPr lang="de-DE" sz="2400" i="1">
                <a:sym typeface="Wingdings" panose="05000000000000000000" pitchFamily="2" charset="2"/>
              </a:rPr>
              <a:t>Dauer</a:t>
            </a:r>
          </a:p>
          <a:p>
            <a:pPr>
              <a:spcAft>
                <a:spcPts val="1200"/>
              </a:spcAft>
            </a:pPr>
            <a:r>
              <a:rPr lang="de-DE" sz="1800">
                <a:sym typeface="Wingdings" panose="05000000000000000000" pitchFamily="2" charset="2"/>
              </a:rPr>
              <a:t> f</a:t>
            </a:r>
            <a:r>
              <a:rPr lang="de-DE" sz="1800"/>
              <a:t>ür Rekonstruktion und Interpretation eines Erzählstoffs deutlich ergiebiger (C. Zgoll 2021, 22-25)</a:t>
            </a:r>
            <a:endParaRPr lang="de-DE" sz="1800" i="1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818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 smtClean="0"/>
              <a:t>Punktuelle und durative Hyleme</a:t>
            </a:r>
            <a:endParaRPr lang="de-DE" sz="32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2400"/>
              </a:spcAft>
            </a:pPr>
            <a:r>
              <a:rPr lang="de-DE" sz="2600" b="1">
                <a:solidFill>
                  <a:srgbClr val="FF0000"/>
                </a:solidFill>
              </a:rPr>
              <a:t>1)  Punktuelle Hyleme</a:t>
            </a:r>
            <a:r>
              <a:rPr lang="de-DE" sz="2600"/>
              <a:t> (</a:t>
            </a:r>
            <a:r>
              <a:rPr lang="de-DE" sz="2600" i="1"/>
              <a:t>single event hylemes</a:t>
            </a:r>
            <a:r>
              <a:rPr lang="de-DE" sz="2600" smtClean="0"/>
              <a:t>):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b="1" smtClean="0"/>
              <a:t>punktuelle Gültigkeit</a:t>
            </a:r>
            <a:r>
              <a:rPr lang="de-DE" sz="2400" smtClean="0"/>
              <a:t> </a:t>
            </a:r>
            <a:r>
              <a:rPr lang="de-DE" sz="2400"/>
              <a:t>nur </a:t>
            </a:r>
            <a:r>
              <a:rPr lang="de-DE" sz="2400" i="1"/>
              <a:t>innerhalb</a:t>
            </a:r>
            <a:r>
              <a:rPr lang="de-DE" sz="2400"/>
              <a:t> </a:t>
            </a:r>
            <a:r>
              <a:rPr lang="de-DE" sz="2400" smtClean="0"/>
              <a:t>der Stoffvariante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400" smtClean="0"/>
              <a:t>Handlung (oder Zustand) </a:t>
            </a:r>
            <a:r>
              <a:rPr lang="de-DE" sz="2400" b="1" smtClean="0"/>
              <a:t>beginnt </a:t>
            </a:r>
            <a:r>
              <a:rPr lang="de-DE" sz="2400" b="1" i="1" smtClean="0"/>
              <a:t>und</a:t>
            </a:r>
            <a:r>
              <a:rPr lang="de-DE" sz="2400" b="1" smtClean="0"/>
              <a:t> endet</a:t>
            </a:r>
            <a:r>
              <a:rPr lang="de-DE" sz="2400" smtClean="0"/>
              <a:t> innerhalb der Stoffvariante</a:t>
            </a:r>
            <a:endParaRPr lang="de-DE" sz="2400"/>
          </a:p>
          <a:p>
            <a:pPr>
              <a:spcAft>
                <a:spcPts val="2400"/>
              </a:spcAft>
            </a:pPr>
            <a:r>
              <a:rPr lang="de-DE" sz="2400">
                <a:sym typeface="Wingdings" panose="05000000000000000000" pitchFamily="2" charset="2"/>
              </a:rPr>
              <a:t> </a:t>
            </a:r>
            <a:r>
              <a:rPr lang="de-DE" sz="2400" b="1">
                <a:sym typeface="Wingdings" panose="05000000000000000000" pitchFamily="2" charset="2"/>
              </a:rPr>
              <a:t>Abgeschlossenheit</a:t>
            </a:r>
            <a:r>
              <a:rPr lang="de-DE" sz="2400">
                <a:sym typeface="Wingdings" panose="05000000000000000000" pitchFamily="2" charset="2"/>
              </a:rPr>
              <a:t> </a:t>
            </a:r>
            <a:r>
              <a:rPr lang="de-DE" sz="2400" smtClean="0">
                <a:sym typeface="Wingdings" panose="05000000000000000000" pitchFamily="2" charset="2"/>
              </a:rPr>
              <a:t>entscheidend, </a:t>
            </a:r>
            <a:r>
              <a:rPr lang="de-DE" sz="2400">
                <a:sym typeface="Wingdings" panose="05000000000000000000" pitchFamily="2" charset="2"/>
              </a:rPr>
              <a:t>die </a:t>
            </a:r>
            <a:r>
              <a:rPr lang="de-DE" sz="2400" i="1">
                <a:sym typeface="Wingdings" panose="05000000000000000000" pitchFamily="2" charset="2"/>
              </a:rPr>
              <a:t>Dauer</a:t>
            </a:r>
            <a:r>
              <a:rPr lang="de-DE" sz="2400">
                <a:sym typeface="Wingdings" panose="05000000000000000000" pitchFamily="2" charset="2"/>
              </a:rPr>
              <a:t> ist </a:t>
            </a:r>
            <a:r>
              <a:rPr lang="de-DE" sz="2400" smtClean="0">
                <a:sym typeface="Wingdings" panose="05000000000000000000" pitchFamily="2" charset="2"/>
              </a:rPr>
              <a:t>nicht ausschlaggebend!</a:t>
            </a:r>
          </a:p>
          <a:p>
            <a:pPr>
              <a:spcAft>
                <a:spcPts val="1200"/>
              </a:spcAft>
            </a:pPr>
            <a:r>
              <a:rPr lang="de-DE" sz="2400" b="1" smtClean="0">
                <a:sym typeface="Wingdings" panose="05000000000000000000" pitchFamily="2" charset="2"/>
              </a:rPr>
              <a:t>Beispiel: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DE" sz="2400" smtClean="0">
                <a:sym typeface="Wingdings" panose="05000000000000000000" pitchFamily="2" charset="2"/>
              </a:rPr>
              <a:t>…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DE" sz="2400" smtClean="0">
                <a:sym typeface="Wingdings" panose="05000000000000000000" pitchFamily="2" charset="2"/>
              </a:rPr>
              <a:t>Herakles legt sich schlafen.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DE" sz="2400" smtClean="0">
                <a:sym typeface="Wingdings" panose="05000000000000000000" pitchFamily="2" charset="2"/>
              </a:rPr>
              <a:t>Herakles schläft die ganze Nacht durch.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DE" sz="2400" smtClean="0">
                <a:sym typeface="Wingdings" panose="05000000000000000000" pitchFamily="2" charset="2"/>
              </a:rPr>
              <a:t>Herakles erwacht.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DE" sz="2400" smtClean="0">
                <a:sym typeface="Wingdings" panose="05000000000000000000" pitchFamily="2" charset="2"/>
              </a:rPr>
              <a:t>…</a:t>
            </a:r>
          </a:p>
          <a:p>
            <a:pPr>
              <a:spcAft>
                <a:spcPts val="600"/>
              </a:spcAft>
            </a:pPr>
            <a:endParaRPr lang="de-DE" sz="2800" b="1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5" name="Textfeld 4"/>
          <p:cNvSpPr txBox="1"/>
          <p:nvPr/>
        </p:nvSpPr>
        <p:spPr>
          <a:xfrm rot="20413839">
            <a:off x="6700765" y="4716680"/>
            <a:ext cx="4985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smtClean="0">
                <a:solidFill>
                  <a:srgbClr val="FF0000"/>
                </a:solidFill>
              </a:rPr>
              <a:t>alle drei: punktuelle Hyleme</a:t>
            </a:r>
            <a:endParaRPr lang="de-DE" sz="2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97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 smtClean="0"/>
              <a:t>Punktuelle und durative Hyleme</a:t>
            </a:r>
            <a:endParaRPr lang="de-DE" sz="32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de-DE" sz="2600" b="1" smtClean="0">
                <a:solidFill>
                  <a:srgbClr val="FF0000"/>
                </a:solidFill>
              </a:rPr>
              <a:t>2</a:t>
            </a:r>
            <a:r>
              <a:rPr lang="de-DE" sz="2600" b="1">
                <a:solidFill>
                  <a:srgbClr val="FF0000"/>
                </a:solidFill>
              </a:rPr>
              <a:t>)  Durative Hyleme</a:t>
            </a:r>
            <a:r>
              <a:rPr lang="de-DE" sz="2600"/>
              <a:t>: Gültigkeit über die Stoffvariante hinaus</a:t>
            </a:r>
          </a:p>
          <a:p>
            <a:r>
              <a:rPr lang="de-DE" sz="2400"/>
              <a:t>    </a:t>
            </a:r>
            <a:r>
              <a:rPr lang="de-DE" sz="2400" b="1">
                <a:solidFill>
                  <a:schemeClr val="accent1">
                    <a:lumMod val="50000"/>
                  </a:schemeClr>
                </a:solidFill>
              </a:rPr>
              <a:t>a) Durativ-konstante Hyleme</a:t>
            </a:r>
            <a:r>
              <a:rPr lang="de-DE" sz="2400"/>
              <a:t> (</a:t>
            </a:r>
            <a:r>
              <a:rPr lang="de-DE" sz="2400" i="1"/>
              <a:t>durative-constant hylemes</a:t>
            </a:r>
            <a:r>
              <a:rPr lang="de-DE" sz="2400"/>
              <a:t>)</a:t>
            </a:r>
            <a:endParaRPr lang="de-DE" sz="2000"/>
          </a:p>
          <a:p>
            <a:pPr>
              <a:spcBef>
                <a:spcPts val="600"/>
              </a:spcBef>
            </a:pPr>
            <a:r>
              <a:rPr lang="de-DE" sz="2000"/>
              <a:t>	Beispiel: „Zeus ist König der Götter“ (vorher, währenddessen und nachher)</a:t>
            </a:r>
          </a:p>
          <a:p>
            <a:r>
              <a:rPr lang="de-DE" sz="2400"/>
              <a:t>    </a:t>
            </a:r>
            <a:r>
              <a:rPr lang="de-DE" sz="2400" b="1">
                <a:solidFill>
                  <a:schemeClr val="accent1">
                    <a:lumMod val="50000"/>
                  </a:schemeClr>
                </a:solidFill>
              </a:rPr>
              <a:t>b) Durativ-initiale Hyleme</a:t>
            </a:r>
            <a:r>
              <a:rPr lang="de-DE" sz="2400"/>
              <a:t> (</a:t>
            </a:r>
            <a:r>
              <a:rPr lang="de-DE" sz="2400" i="1"/>
              <a:t>durative-initial hylemes</a:t>
            </a:r>
            <a:r>
              <a:rPr lang="de-DE" sz="2400"/>
              <a:t>)</a:t>
            </a:r>
          </a:p>
          <a:p>
            <a:pPr>
              <a:spcBef>
                <a:spcPts val="600"/>
              </a:spcBef>
            </a:pPr>
            <a:r>
              <a:rPr lang="de-DE" sz="2000"/>
              <a:t>	Beispiel: „Zeus ist kinderlos“ (am Anfang; im Verlauf der Stoffvariante wird Zeus Vater)</a:t>
            </a:r>
          </a:p>
          <a:p>
            <a:r>
              <a:rPr lang="de-DE" sz="2400"/>
              <a:t>    </a:t>
            </a:r>
            <a:r>
              <a:rPr lang="de-DE" sz="2400" b="1">
                <a:solidFill>
                  <a:schemeClr val="accent1">
                    <a:lumMod val="50000"/>
                  </a:schemeClr>
                </a:solidFill>
              </a:rPr>
              <a:t>c) Durativ-resultative Hyleme</a:t>
            </a:r>
            <a:r>
              <a:rPr lang="de-DE" sz="2400"/>
              <a:t> (</a:t>
            </a:r>
            <a:r>
              <a:rPr lang="de-DE" sz="2400" i="1"/>
              <a:t>durative-resultative hylemes</a:t>
            </a:r>
            <a:r>
              <a:rPr lang="de-DE" sz="2400"/>
              <a:t>)</a:t>
            </a:r>
          </a:p>
          <a:p>
            <a:pPr>
              <a:spcBef>
                <a:spcPts val="600"/>
              </a:spcBef>
            </a:pPr>
            <a:r>
              <a:rPr lang="de-DE" sz="2000"/>
              <a:t>	Beispiel: „Zeus ist (von nun an) Vater der Athene“</a:t>
            </a:r>
          </a:p>
          <a:p>
            <a:endParaRPr lang="de-DE" sz="2800" b="1" smtClean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endParaRPr lang="de-DE" sz="2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577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Punktuelle und durative Hyleme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836" y="1228436"/>
            <a:ext cx="12081163" cy="5264439"/>
          </a:xfrm>
        </p:spPr>
        <p:txBody>
          <a:bodyPr>
            <a:normAutofit/>
          </a:bodyPr>
          <a:lstStyle/>
          <a:p>
            <a:endParaRPr lang="de-DE" sz="2000"/>
          </a:p>
          <a:p>
            <a:r>
              <a:rPr lang="de-DE" sz="2000" b="1" smtClean="0">
                <a:solidFill>
                  <a:schemeClr val="bg1"/>
                </a:solidFill>
              </a:rPr>
              <a:t>durativ-initiales Hylem:</a:t>
            </a:r>
            <a:r>
              <a:rPr lang="de-DE" sz="2000" smtClean="0">
                <a:solidFill>
                  <a:schemeClr val="bg1"/>
                </a:solidFill>
              </a:rPr>
              <a:t>			</a:t>
            </a:r>
            <a:r>
              <a:rPr lang="de-DE" sz="2000" b="1" smtClean="0">
                <a:solidFill>
                  <a:schemeClr val="bg1"/>
                </a:solidFill>
              </a:rPr>
              <a:t>punktuelles Hylem:</a:t>
            </a:r>
            <a:r>
              <a:rPr lang="de-DE" sz="2000" smtClean="0">
                <a:solidFill>
                  <a:schemeClr val="bg1"/>
                </a:solidFill>
              </a:rPr>
              <a:t>	       </a:t>
            </a:r>
            <a:r>
              <a:rPr lang="de-DE" sz="2000" b="1" smtClean="0">
                <a:solidFill>
                  <a:schemeClr val="bg1"/>
                </a:solidFill>
              </a:rPr>
              <a:t>durativ-resultatives Hylem:</a:t>
            </a:r>
            <a:r>
              <a:rPr lang="de-DE" sz="2000" smtClean="0">
                <a:solidFill>
                  <a:schemeClr val="bg1"/>
                </a:solidFill>
              </a:rPr>
              <a:t> </a:t>
            </a:r>
          </a:p>
          <a:p>
            <a:r>
              <a:rPr lang="de-DE" sz="2000" i="1" smtClean="0">
                <a:solidFill>
                  <a:schemeClr val="bg1"/>
                </a:solidFill>
              </a:rPr>
              <a:t>vorher und anfänglich                               		beginnt und endet in	       am Ende und danach</a:t>
            </a:r>
            <a:endParaRPr lang="de-DE" sz="2000" i="1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de-DE" sz="2000" i="1" smtClean="0">
                <a:solidFill>
                  <a:schemeClr val="bg1"/>
                </a:solidFill>
              </a:rPr>
              <a:t>					           	der Erzählsequenz</a:t>
            </a:r>
            <a:endParaRPr lang="de-DE" sz="2000" i="1">
              <a:solidFill>
                <a:schemeClr val="bg1"/>
              </a:solidFill>
            </a:endParaRPr>
          </a:p>
          <a:p>
            <a:endParaRPr lang="de-DE" sz="2000" b="1" smtClean="0"/>
          </a:p>
          <a:p>
            <a:endParaRPr lang="de-DE" sz="2000" b="1"/>
          </a:p>
          <a:p>
            <a:endParaRPr lang="de-DE" sz="2000" b="1" smtClean="0"/>
          </a:p>
          <a:p>
            <a:endParaRPr lang="de-DE" sz="2000" b="1"/>
          </a:p>
          <a:p>
            <a:r>
              <a:rPr lang="de-DE" sz="2000" b="1"/>
              <a:t> </a:t>
            </a:r>
            <a:r>
              <a:rPr lang="de-DE" sz="2000" b="1" smtClean="0"/>
              <a:t>   </a:t>
            </a:r>
            <a:r>
              <a:rPr lang="en-US" sz="2000" b="1" smtClean="0"/>
              <a:t>Zeus ist kinderlos. </a:t>
            </a:r>
            <a:r>
              <a:rPr lang="en-US" sz="2000" b="1"/>
              <a:t>Zeus </a:t>
            </a:r>
            <a:r>
              <a:rPr lang="en-US" sz="2000" b="1" smtClean="0"/>
              <a:t>ist König der Götter. </a:t>
            </a:r>
            <a:r>
              <a:rPr lang="en-US" sz="2000" b="1"/>
              <a:t>Zeus </a:t>
            </a:r>
            <a:r>
              <a:rPr lang="en-US" sz="2000" b="1" smtClean="0"/>
              <a:t>gebiert Athena</a:t>
            </a:r>
            <a:r>
              <a:rPr lang="en-US" sz="2000" b="1"/>
              <a:t>. Zeus </a:t>
            </a:r>
            <a:r>
              <a:rPr lang="en-US" sz="2000" b="1" smtClean="0"/>
              <a:t>ist der Vater von Athena</a:t>
            </a:r>
            <a:r>
              <a:rPr lang="en-US" sz="2000" b="1"/>
              <a:t>.</a:t>
            </a:r>
            <a:endParaRPr lang="de-DE" sz="2000" b="1"/>
          </a:p>
          <a:p>
            <a:endParaRPr lang="de-DE" sz="2000" b="1">
              <a:solidFill>
                <a:schemeClr val="accent2">
                  <a:lumMod val="75000"/>
                </a:schemeClr>
              </a:solidFill>
            </a:endParaRPr>
          </a:p>
          <a:p>
            <a:endParaRPr lang="de-DE" sz="200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sz="2000">
                <a:solidFill>
                  <a:srgbClr val="FF0000"/>
                </a:solidFill>
              </a:rPr>
              <a:t>                                                      </a:t>
            </a:r>
            <a:r>
              <a:rPr lang="de-DE" sz="2000" b="1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 </a:t>
            </a:r>
            <a:endParaRPr lang="de-DE" sz="2000" b="1">
              <a:solidFill>
                <a:srgbClr val="FF0000"/>
              </a:solidFill>
            </a:endParaRPr>
          </a:p>
          <a:p>
            <a:pPr algn="ctr"/>
            <a:r>
              <a:rPr lang="de-DE" sz="2000" b="1" smtClean="0">
                <a:solidFill>
                  <a:schemeClr val="bg1"/>
                </a:solidFill>
              </a:rPr>
              <a:t>durativ-konstantes Hylem:</a:t>
            </a:r>
            <a:r>
              <a:rPr lang="de-DE" sz="2000" smtClean="0">
                <a:solidFill>
                  <a:schemeClr val="bg1"/>
                </a:solidFill>
              </a:rPr>
              <a:t> </a:t>
            </a:r>
            <a:r>
              <a:rPr lang="de-DE" sz="2000" i="1" smtClean="0">
                <a:solidFill>
                  <a:schemeClr val="bg1"/>
                </a:solidFill>
              </a:rPr>
              <a:t>vorher, während und nach der Erzählsequenz</a:t>
            </a:r>
            <a:endParaRPr lang="de-DE" sz="2000" i="1">
              <a:solidFill>
                <a:schemeClr val="bg1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24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08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Punktuelle und durative Hyleme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836" y="1228436"/>
            <a:ext cx="12081163" cy="5264439"/>
          </a:xfrm>
        </p:spPr>
        <p:txBody>
          <a:bodyPr>
            <a:normAutofit/>
          </a:bodyPr>
          <a:lstStyle/>
          <a:p>
            <a:endParaRPr lang="de-DE" sz="2000"/>
          </a:p>
          <a:p>
            <a:r>
              <a:rPr lang="de-DE" sz="2000" b="1" smtClean="0">
                <a:solidFill>
                  <a:schemeClr val="bg1"/>
                </a:solidFill>
              </a:rPr>
              <a:t>durativ-initiales Hylem:</a:t>
            </a:r>
            <a:r>
              <a:rPr lang="de-DE" sz="2000" smtClean="0">
                <a:solidFill>
                  <a:schemeClr val="bg1"/>
                </a:solidFill>
              </a:rPr>
              <a:t>			</a:t>
            </a:r>
            <a:r>
              <a:rPr lang="de-DE" sz="2000" b="1" smtClean="0">
                <a:solidFill>
                  <a:schemeClr val="bg1"/>
                </a:solidFill>
              </a:rPr>
              <a:t>punktuelles Hylem:</a:t>
            </a:r>
            <a:r>
              <a:rPr lang="de-DE" sz="2000" smtClean="0">
                <a:solidFill>
                  <a:schemeClr val="bg1"/>
                </a:solidFill>
              </a:rPr>
              <a:t>	       </a:t>
            </a:r>
            <a:r>
              <a:rPr lang="de-DE" sz="2000" b="1" smtClean="0">
                <a:solidFill>
                  <a:schemeClr val="bg1"/>
                </a:solidFill>
              </a:rPr>
              <a:t>durativ-resultatives Hylem:</a:t>
            </a:r>
            <a:r>
              <a:rPr lang="de-DE" sz="2000" smtClean="0">
                <a:solidFill>
                  <a:schemeClr val="bg1"/>
                </a:solidFill>
              </a:rPr>
              <a:t> </a:t>
            </a:r>
          </a:p>
          <a:p>
            <a:r>
              <a:rPr lang="de-DE" sz="2000" i="1" smtClean="0">
                <a:solidFill>
                  <a:schemeClr val="bg1"/>
                </a:solidFill>
              </a:rPr>
              <a:t>vorher und anfänglich                               		beginnt und endet in	       am Ende und danach</a:t>
            </a:r>
            <a:endParaRPr lang="de-DE" sz="2000" i="1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de-DE" sz="2000" i="1" smtClean="0">
                <a:solidFill>
                  <a:schemeClr val="bg1"/>
                </a:solidFill>
              </a:rPr>
              <a:t>					           	der Erzählsequenz</a:t>
            </a:r>
            <a:endParaRPr lang="de-DE" sz="2000" i="1">
              <a:solidFill>
                <a:schemeClr val="bg1"/>
              </a:solidFill>
            </a:endParaRPr>
          </a:p>
          <a:p>
            <a:endParaRPr lang="de-DE" sz="2000" b="1" smtClean="0"/>
          </a:p>
          <a:p>
            <a:endParaRPr lang="de-DE" sz="2000" b="1"/>
          </a:p>
          <a:p>
            <a:endParaRPr lang="de-DE" sz="2000" b="1" smtClean="0"/>
          </a:p>
          <a:p>
            <a:endParaRPr lang="de-DE" sz="2000" b="1"/>
          </a:p>
          <a:p>
            <a:r>
              <a:rPr lang="de-DE" sz="2000" b="1"/>
              <a:t> </a:t>
            </a:r>
            <a:r>
              <a:rPr lang="de-DE" sz="2000" b="1" smtClean="0"/>
              <a:t>   </a:t>
            </a:r>
            <a:r>
              <a:rPr lang="en-US" sz="2000" b="1" smtClean="0"/>
              <a:t>Zeus ist kinderlos. </a:t>
            </a:r>
            <a:r>
              <a:rPr lang="en-US" sz="2000" b="1">
                <a:solidFill>
                  <a:srgbClr val="00B050"/>
                </a:solidFill>
              </a:rPr>
              <a:t>Zeus </a:t>
            </a:r>
            <a:r>
              <a:rPr lang="en-US" sz="2000" b="1" smtClean="0">
                <a:solidFill>
                  <a:srgbClr val="00B050"/>
                </a:solidFill>
              </a:rPr>
              <a:t>ist König der Götter.</a:t>
            </a:r>
            <a:r>
              <a:rPr lang="en-US" sz="2000" b="1" smtClean="0"/>
              <a:t> </a:t>
            </a:r>
            <a:r>
              <a:rPr lang="en-US" sz="2000" b="1"/>
              <a:t>Zeus </a:t>
            </a:r>
            <a:r>
              <a:rPr lang="en-US" sz="2000" b="1" smtClean="0"/>
              <a:t>gebiert Athena</a:t>
            </a:r>
            <a:r>
              <a:rPr lang="en-US" sz="2000" b="1"/>
              <a:t>. Zeus </a:t>
            </a:r>
            <a:r>
              <a:rPr lang="en-US" sz="2000" b="1" smtClean="0"/>
              <a:t>ist der Vater von Athena</a:t>
            </a:r>
            <a:r>
              <a:rPr lang="en-US" sz="2000" b="1"/>
              <a:t>.</a:t>
            </a:r>
            <a:endParaRPr lang="de-DE" sz="2000" b="1"/>
          </a:p>
          <a:p>
            <a:endParaRPr lang="de-DE" sz="2000" b="1">
              <a:solidFill>
                <a:schemeClr val="accent2">
                  <a:lumMod val="75000"/>
                </a:schemeClr>
              </a:solidFill>
            </a:endParaRPr>
          </a:p>
          <a:p>
            <a:endParaRPr lang="de-DE" sz="200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sz="2000">
                <a:solidFill>
                  <a:srgbClr val="FF0000"/>
                </a:solidFill>
              </a:rPr>
              <a:t>                                                      </a:t>
            </a:r>
            <a:r>
              <a:rPr lang="de-DE" sz="2000" b="1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 </a:t>
            </a:r>
            <a:endParaRPr lang="de-DE" sz="2000" b="1">
              <a:solidFill>
                <a:srgbClr val="FF0000"/>
              </a:solidFill>
            </a:endParaRPr>
          </a:p>
          <a:p>
            <a:pPr algn="ctr"/>
            <a:r>
              <a:rPr lang="de-DE" sz="2000" b="1" smtClean="0">
                <a:solidFill>
                  <a:srgbClr val="33CC33"/>
                </a:solidFill>
              </a:rPr>
              <a:t>durativ-konstantes Hylem:</a:t>
            </a:r>
            <a:r>
              <a:rPr lang="de-DE" sz="2000" smtClean="0">
                <a:solidFill>
                  <a:srgbClr val="33CC33"/>
                </a:solidFill>
              </a:rPr>
              <a:t> </a:t>
            </a:r>
            <a:r>
              <a:rPr lang="de-DE" sz="2000" i="1" smtClean="0">
                <a:solidFill>
                  <a:srgbClr val="33CC33"/>
                </a:solidFill>
              </a:rPr>
              <a:t>vorher, während und nach der Erzählsequenz</a:t>
            </a:r>
            <a:endParaRPr lang="de-DE" sz="2000" i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25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  <p:cxnSp>
        <p:nvCxnSpPr>
          <p:cNvPr id="10" name="Gerade Verbindung mit Pfeil 9"/>
          <p:cNvCxnSpPr/>
          <p:nvPr/>
        </p:nvCxnSpPr>
        <p:spPr>
          <a:xfrm flipH="1">
            <a:off x="3740727" y="4708646"/>
            <a:ext cx="1" cy="789416"/>
          </a:xfrm>
          <a:prstGeom prst="straightConnector1">
            <a:avLst/>
          </a:prstGeom>
          <a:ln w="53975">
            <a:solidFill>
              <a:srgbClr val="33CC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feil nach links und rechts 12"/>
          <p:cNvSpPr/>
          <p:nvPr/>
        </p:nvSpPr>
        <p:spPr>
          <a:xfrm>
            <a:off x="0" y="5548571"/>
            <a:ext cx="12191998" cy="369455"/>
          </a:xfrm>
          <a:prstGeom prst="leftRightArrow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22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Punktuelle und durative Hyleme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836" y="1228436"/>
            <a:ext cx="12081163" cy="5264439"/>
          </a:xfrm>
        </p:spPr>
        <p:txBody>
          <a:bodyPr>
            <a:normAutofit/>
          </a:bodyPr>
          <a:lstStyle/>
          <a:p>
            <a:endParaRPr lang="de-DE" sz="2000"/>
          </a:p>
          <a:p>
            <a:r>
              <a:rPr lang="de-DE" sz="2000" b="1" smtClean="0">
                <a:solidFill>
                  <a:srgbClr val="0070C0"/>
                </a:solidFill>
              </a:rPr>
              <a:t>durativ-initiales Hylem:</a:t>
            </a:r>
            <a:r>
              <a:rPr lang="de-DE" sz="2000" smtClean="0">
                <a:solidFill>
                  <a:srgbClr val="0070C0"/>
                </a:solidFill>
              </a:rPr>
              <a:t>			</a:t>
            </a:r>
            <a:r>
              <a:rPr lang="de-DE" sz="2000" b="1" smtClean="0">
                <a:solidFill>
                  <a:schemeClr val="bg1"/>
                </a:solidFill>
              </a:rPr>
              <a:t>punktuelles Hylem:</a:t>
            </a:r>
            <a:r>
              <a:rPr lang="de-DE" sz="2000" smtClean="0">
                <a:solidFill>
                  <a:schemeClr val="bg1"/>
                </a:solidFill>
              </a:rPr>
              <a:t>	       </a:t>
            </a:r>
            <a:r>
              <a:rPr lang="de-DE" sz="2000" b="1" smtClean="0">
                <a:solidFill>
                  <a:schemeClr val="bg1"/>
                </a:solidFill>
              </a:rPr>
              <a:t>durativ-resultatives Hylem:</a:t>
            </a:r>
            <a:r>
              <a:rPr lang="de-DE" sz="200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de-DE" sz="2000" smtClean="0">
              <a:solidFill>
                <a:srgbClr val="0070C0"/>
              </a:solidFill>
            </a:endParaRPr>
          </a:p>
          <a:p>
            <a:r>
              <a:rPr lang="de-DE" sz="2000" i="1" smtClean="0">
                <a:solidFill>
                  <a:srgbClr val="0070C0"/>
                </a:solidFill>
              </a:rPr>
              <a:t>vorher und anfänglich </a:t>
            </a:r>
            <a:r>
              <a:rPr lang="de-DE" sz="2000" i="1" smtClean="0">
                <a:solidFill>
                  <a:schemeClr val="accent2">
                    <a:lumMod val="75000"/>
                  </a:schemeClr>
                </a:solidFill>
              </a:rPr>
              <a:t>                              		</a:t>
            </a:r>
            <a:r>
              <a:rPr lang="de-DE" sz="2000" i="1" smtClean="0">
                <a:solidFill>
                  <a:schemeClr val="bg1"/>
                </a:solidFill>
              </a:rPr>
              <a:t>beginnt und endet in	       am Ende und danach</a:t>
            </a:r>
            <a:endParaRPr lang="de-DE" sz="2000" i="1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de-DE" sz="2000" i="1" smtClean="0">
                <a:solidFill>
                  <a:schemeClr val="bg1"/>
                </a:solidFill>
              </a:rPr>
              <a:t>					           	der Erzählsequenz</a:t>
            </a:r>
            <a:endParaRPr lang="de-DE" sz="2000" i="1">
              <a:solidFill>
                <a:schemeClr val="bg1"/>
              </a:solidFill>
            </a:endParaRPr>
          </a:p>
          <a:p>
            <a:endParaRPr lang="de-DE" sz="2000" b="1" smtClean="0"/>
          </a:p>
          <a:p>
            <a:endParaRPr lang="de-DE" sz="2000" b="1"/>
          </a:p>
          <a:p>
            <a:endParaRPr lang="de-DE" sz="2000" b="1" smtClean="0"/>
          </a:p>
          <a:p>
            <a:endParaRPr lang="de-DE" sz="2000" b="1"/>
          </a:p>
          <a:p>
            <a:r>
              <a:rPr lang="de-DE" sz="2000" b="1"/>
              <a:t> </a:t>
            </a:r>
            <a:r>
              <a:rPr lang="de-DE" sz="2000" b="1" smtClean="0"/>
              <a:t>   </a:t>
            </a:r>
            <a:r>
              <a:rPr lang="en-US" sz="2000" b="1" smtClean="0">
                <a:solidFill>
                  <a:srgbClr val="0070C0"/>
                </a:solidFill>
              </a:rPr>
              <a:t>Zeus ist kinderlos.</a:t>
            </a:r>
            <a:r>
              <a:rPr lang="en-US" sz="2000" b="1" smtClean="0"/>
              <a:t> </a:t>
            </a:r>
            <a:r>
              <a:rPr lang="en-US" sz="2000" b="1">
                <a:solidFill>
                  <a:srgbClr val="00B050"/>
                </a:solidFill>
              </a:rPr>
              <a:t>Zeus </a:t>
            </a:r>
            <a:r>
              <a:rPr lang="en-US" sz="2000" b="1" smtClean="0">
                <a:solidFill>
                  <a:srgbClr val="00B050"/>
                </a:solidFill>
              </a:rPr>
              <a:t>ist König der Götter.</a:t>
            </a:r>
            <a:r>
              <a:rPr lang="en-US" sz="2000" b="1" smtClean="0"/>
              <a:t> </a:t>
            </a:r>
            <a:r>
              <a:rPr lang="en-US" sz="2000" b="1"/>
              <a:t>Zeus </a:t>
            </a:r>
            <a:r>
              <a:rPr lang="en-US" sz="2000" b="1" smtClean="0"/>
              <a:t>gebiert Athena</a:t>
            </a:r>
            <a:r>
              <a:rPr lang="en-US" sz="2000" b="1"/>
              <a:t>. Zeus </a:t>
            </a:r>
            <a:r>
              <a:rPr lang="en-US" sz="2000" b="1" smtClean="0"/>
              <a:t>ist der Vater von Athena</a:t>
            </a:r>
            <a:r>
              <a:rPr lang="en-US" sz="2000" b="1"/>
              <a:t>.</a:t>
            </a:r>
            <a:endParaRPr lang="de-DE" sz="2000" b="1"/>
          </a:p>
          <a:p>
            <a:endParaRPr lang="de-DE" sz="2000" b="1">
              <a:solidFill>
                <a:schemeClr val="accent2">
                  <a:lumMod val="75000"/>
                </a:schemeClr>
              </a:solidFill>
            </a:endParaRPr>
          </a:p>
          <a:p>
            <a:endParaRPr lang="de-DE" sz="200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sz="2000">
                <a:solidFill>
                  <a:srgbClr val="FF0000"/>
                </a:solidFill>
              </a:rPr>
              <a:t>                                                      </a:t>
            </a:r>
            <a:r>
              <a:rPr lang="de-DE" sz="2000" b="1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 </a:t>
            </a:r>
            <a:endParaRPr lang="de-DE" sz="2000" b="1">
              <a:solidFill>
                <a:srgbClr val="FF0000"/>
              </a:solidFill>
            </a:endParaRPr>
          </a:p>
          <a:p>
            <a:pPr algn="ctr"/>
            <a:r>
              <a:rPr lang="de-DE" sz="2000" b="1" smtClean="0">
                <a:solidFill>
                  <a:srgbClr val="33CC33"/>
                </a:solidFill>
              </a:rPr>
              <a:t>durativ-konstantes Hylem:</a:t>
            </a:r>
            <a:r>
              <a:rPr lang="de-DE" sz="2000" smtClean="0">
                <a:solidFill>
                  <a:srgbClr val="33CC33"/>
                </a:solidFill>
              </a:rPr>
              <a:t> </a:t>
            </a:r>
            <a:r>
              <a:rPr lang="de-DE" sz="2000" i="1" smtClean="0">
                <a:solidFill>
                  <a:srgbClr val="33CC33"/>
                </a:solidFill>
              </a:rPr>
              <a:t>vorher, während und nach der Erzählsequenz</a:t>
            </a:r>
            <a:endParaRPr lang="de-DE" sz="2000" i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26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  <p:cxnSp>
        <p:nvCxnSpPr>
          <p:cNvPr id="10" name="Gerade Verbindung mit Pfeil 9"/>
          <p:cNvCxnSpPr/>
          <p:nvPr/>
        </p:nvCxnSpPr>
        <p:spPr>
          <a:xfrm flipH="1">
            <a:off x="3740727" y="4708646"/>
            <a:ext cx="1" cy="789416"/>
          </a:xfrm>
          <a:prstGeom prst="straightConnector1">
            <a:avLst/>
          </a:prstGeom>
          <a:ln w="53975">
            <a:solidFill>
              <a:srgbClr val="33CC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 flipV="1">
            <a:off x="1126836" y="3201505"/>
            <a:ext cx="0" cy="945622"/>
          </a:xfrm>
          <a:prstGeom prst="straightConnector1">
            <a:avLst/>
          </a:prstGeom>
          <a:ln w="53975">
            <a:solidFill>
              <a:srgbClr val="65A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feil nach links und rechts 12"/>
          <p:cNvSpPr/>
          <p:nvPr/>
        </p:nvSpPr>
        <p:spPr>
          <a:xfrm>
            <a:off x="0" y="5548571"/>
            <a:ext cx="12191998" cy="369455"/>
          </a:xfrm>
          <a:prstGeom prst="leftRightArrow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14" name="Pfeil nach links und rechts 13"/>
          <p:cNvSpPr/>
          <p:nvPr/>
        </p:nvSpPr>
        <p:spPr>
          <a:xfrm>
            <a:off x="2" y="2761746"/>
            <a:ext cx="5606471" cy="369455"/>
          </a:xfrm>
          <a:prstGeom prst="leftRightArrow">
            <a:avLst/>
          </a:prstGeom>
          <a:solidFill>
            <a:srgbClr val="65A9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50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Punktuelle und durative Hyleme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836" y="1228436"/>
            <a:ext cx="12081163" cy="5264439"/>
          </a:xfrm>
        </p:spPr>
        <p:txBody>
          <a:bodyPr>
            <a:normAutofit/>
          </a:bodyPr>
          <a:lstStyle/>
          <a:p>
            <a:endParaRPr lang="de-DE" sz="2000"/>
          </a:p>
          <a:p>
            <a:r>
              <a:rPr lang="de-DE" sz="2000" b="1" smtClean="0">
                <a:solidFill>
                  <a:srgbClr val="0070C0"/>
                </a:solidFill>
              </a:rPr>
              <a:t>durativ-initiales Hylem:</a:t>
            </a:r>
            <a:r>
              <a:rPr lang="de-DE" sz="2000" smtClean="0">
                <a:solidFill>
                  <a:srgbClr val="0070C0"/>
                </a:solidFill>
              </a:rPr>
              <a:t>			</a:t>
            </a:r>
            <a:r>
              <a:rPr lang="de-DE" sz="2000" b="1" smtClean="0">
                <a:solidFill>
                  <a:srgbClr val="FF0000"/>
                </a:solidFill>
              </a:rPr>
              <a:t>punktuelles Hylem:</a:t>
            </a:r>
            <a:r>
              <a:rPr lang="de-DE" sz="2000" smtClean="0">
                <a:solidFill>
                  <a:srgbClr val="0070C0"/>
                </a:solidFill>
              </a:rPr>
              <a:t>	      </a:t>
            </a:r>
            <a:r>
              <a:rPr lang="de-DE" sz="2000" smtClean="0">
                <a:solidFill>
                  <a:schemeClr val="bg1"/>
                </a:solidFill>
              </a:rPr>
              <a:t> </a:t>
            </a:r>
            <a:r>
              <a:rPr lang="de-DE" sz="2000" b="1" smtClean="0">
                <a:solidFill>
                  <a:schemeClr val="bg1"/>
                </a:solidFill>
              </a:rPr>
              <a:t>durativ-resultatives Hylem:</a:t>
            </a:r>
            <a:r>
              <a:rPr lang="de-DE" sz="2000" smtClean="0">
                <a:solidFill>
                  <a:schemeClr val="bg1"/>
                </a:solidFill>
              </a:rPr>
              <a:t> </a:t>
            </a:r>
          </a:p>
          <a:p>
            <a:r>
              <a:rPr lang="de-DE" sz="2000" i="1" smtClean="0">
                <a:solidFill>
                  <a:srgbClr val="0070C0"/>
                </a:solidFill>
              </a:rPr>
              <a:t>vorher und anfänglich </a:t>
            </a:r>
            <a:r>
              <a:rPr lang="de-DE" sz="2000" i="1" smtClean="0">
                <a:solidFill>
                  <a:schemeClr val="accent2">
                    <a:lumMod val="75000"/>
                  </a:schemeClr>
                </a:solidFill>
              </a:rPr>
              <a:t>                              		</a:t>
            </a:r>
            <a:r>
              <a:rPr lang="de-DE" sz="2000" i="1" smtClean="0">
                <a:solidFill>
                  <a:srgbClr val="FF0000"/>
                </a:solidFill>
              </a:rPr>
              <a:t>beginnt und endet in	  </a:t>
            </a:r>
            <a:r>
              <a:rPr lang="de-DE" sz="2000" i="1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de-DE" sz="2000" i="1" smtClean="0">
                <a:solidFill>
                  <a:schemeClr val="bg1"/>
                </a:solidFill>
              </a:rPr>
              <a:t> am Ende und danach</a:t>
            </a:r>
            <a:endParaRPr lang="de-DE" sz="2000" i="1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de-DE" sz="2000" i="1" smtClean="0"/>
              <a:t>					           	</a:t>
            </a:r>
            <a:r>
              <a:rPr lang="de-DE" sz="2000" i="1" smtClean="0">
                <a:solidFill>
                  <a:srgbClr val="FF0000"/>
                </a:solidFill>
              </a:rPr>
              <a:t>der Erzählsequenz</a:t>
            </a:r>
            <a:endParaRPr lang="de-DE" sz="2000" i="1"/>
          </a:p>
          <a:p>
            <a:endParaRPr lang="de-DE" sz="2000" b="1" smtClean="0"/>
          </a:p>
          <a:p>
            <a:endParaRPr lang="de-DE" sz="2000" b="1"/>
          </a:p>
          <a:p>
            <a:endParaRPr lang="de-DE" sz="2000" b="1" smtClean="0"/>
          </a:p>
          <a:p>
            <a:endParaRPr lang="de-DE" sz="2000" b="1"/>
          </a:p>
          <a:p>
            <a:r>
              <a:rPr lang="de-DE" sz="2000" b="1"/>
              <a:t> </a:t>
            </a:r>
            <a:r>
              <a:rPr lang="de-DE" sz="2000" b="1" smtClean="0"/>
              <a:t>   </a:t>
            </a:r>
            <a:r>
              <a:rPr lang="en-US" sz="2000" b="1" smtClean="0">
                <a:solidFill>
                  <a:srgbClr val="0070C0"/>
                </a:solidFill>
              </a:rPr>
              <a:t>Zeus ist kinderlos.</a:t>
            </a:r>
            <a:r>
              <a:rPr lang="en-US" sz="2000" b="1" smtClean="0"/>
              <a:t> </a:t>
            </a:r>
            <a:r>
              <a:rPr lang="en-US" sz="2000" b="1">
                <a:solidFill>
                  <a:srgbClr val="00B050"/>
                </a:solidFill>
              </a:rPr>
              <a:t>Zeus </a:t>
            </a:r>
            <a:r>
              <a:rPr lang="en-US" sz="2000" b="1" smtClean="0">
                <a:solidFill>
                  <a:srgbClr val="00B050"/>
                </a:solidFill>
              </a:rPr>
              <a:t>ist König der Götter.</a:t>
            </a:r>
            <a:r>
              <a:rPr lang="en-US" sz="2000" b="1" smtClean="0"/>
              <a:t> </a:t>
            </a:r>
            <a:r>
              <a:rPr lang="en-US" sz="2000" b="1">
                <a:solidFill>
                  <a:srgbClr val="FF0000"/>
                </a:solidFill>
              </a:rPr>
              <a:t>Zeus </a:t>
            </a:r>
            <a:r>
              <a:rPr lang="en-US" sz="2000" b="1" smtClean="0">
                <a:solidFill>
                  <a:srgbClr val="FF0000"/>
                </a:solidFill>
              </a:rPr>
              <a:t>gebiert Athena</a:t>
            </a:r>
            <a:r>
              <a:rPr lang="en-US" sz="2000" b="1">
                <a:solidFill>
                  <a:srgbClr val="FF0000"/>
                </a:solidFill>
              </a:rPr>
              <a:t>.</a:t>
            </a:r>
            <a:r>
              <a:rPr lang="en-US" sz="2000" b="1"/>
              <a:t> Zeus </a:t>
            </a:r>
            <a:r>
              <a:rPr lang="en-US" sz="2000" b="1" smtClean="0"/>
              <a:t>ist der Vater von Athena</a:t>
            </a:r>
            <a:r>
              <a:rPr lang="en-US" sz="2000" b="1"/>
              <a:t>.</a:t>
            </a:r>
            <a:endParaRPr lang="de-DE" sz="2000" b="1"/>
          </a:p>
          <a:p>
            <a:endParaRPr lang="de-DE" sz="2000" b="1">
              <a:solidFill>
                <a:schemeClr val="accent2">
                  <a:lumMod val="75000"/>
                </a:schemeClr>
              </a:solidFill>
            </a:endParaRPr>
          </a:p>
          <a:p>
            <a:endParaRPr lang="de-DE" sz="200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sz="2000">
                <a:solidFill>
                  <a:srgbClr val="FF0000"/>
                </a:solidFill>
              </a:rPr>
              <a:t>                                                      </a:t>
            </a:r>
            <a:r>
              <a:rPr lang="de-DE" sz="2000" b="1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 </a:t>
            </a:r>
            <a:endParaRPr lang="de-DE" sz="2000" b="1">
              <a:solidFill>
                <a:srgbClr val="FF0000"/>
              </a:solidFill>
            </a:endParaRPr>
          </a:p>
          <a:p>
            <a:pPr algn="ctr"/>
            <a:r>
              <a:rPr lang="de-DE" sz="2000" b="1" smtClean="0">
                <a:solidFill>
                  <a:srgbClr val="33CC33"/>
                </a:solidFill>
              </a:rPr>
              <a:t>durativ-konstantes Hylem:</a:t>
            </a:r>
            <a:r>
              <a:rPr lang="de-DE" sz="2000" smtClean="0">
                <a:solidFill>
                  <a:srgbClr val="33CC33"/>
                </a:solidFill>
              </a:rPr>
              <a:t> </a:t>
            </a:r>
            <a:r>
              <a:rPr lang="de-DE" sz="2000" i="1" smtClean="0">
                <a:solidFill>
                  <a:srgbClr val="33CC33"/>
                </a:solidFill>
              </a:rPr>
              <a:t>vorher, während und nach der Erzählsequenz</a:t>
            </a:r>
            <a:endParaRPr lang="de-DE" sz="2000" i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27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Pfeil nach links und rechts 7"/>
          <p:cNvSpPr/>
          <p:nvPr/>
        </p:nvSpPr>
        <p:spPr>
          <a:xfrm>
            <a:off x="5606473" y="2754711"/>
            <a:ext cx="2540001" cy="36945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0" name="Gerade Verbindung mit Pfeil 9"/>
          <p:cNvCxnSpPr/>
          <p:nvPr/>
        </p:nvCxnSpPr>
        <p:spPr>
          <a:xfrm flipH="1">
            <a:off x="3740727" y="4708646"/>
            <a:ext cx="1" cy="789416"/>
          </a:xfrm>
          <a:prstGeom prst="straightConnector1">
            <a:avLst/>
          </a:prstGeom>
          <a:ln w="53975">
            <a:solidFill>
              <a:srgbClr val="33CC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 flipV="1">
            <a:off x="1126836" y="3201505"/>
            <a:ext cx="0" cy="945622"/>
          </a:xfrm>
          <a:prstGeom prst="straightConnector1">
            <a:avLst/>
          </a:prstGeom>
          <a:ln w="53975">
            <a:solidFill>
              <a:srgbClr val="65A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 flipV="1">
            <a:off x="6954982" y="3201504"/>
            <a:ext cx="1" cy="945623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feil nach links und rechts 12"/>
          <p:cNvSpPr/>
          <p:nvPr/>
        </p:nvSpPr>
        <p:spPr>
          <a:xfrm>
            <a:off x="0" y="5548571"/>
            <a:ext cx="12191998" cy="369455"/>
          </a:xfrm>
          <a:prstGeom prst="leftRightArrow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14" name="Pfeil nach links und rechts 13"/>
          <p:cNvSpPr/>
          <p:nvPr/>
        </p:nvSpPr>
        <p:spPr>
          <a:xfrm>
            <a:off x="2" y="2761746"/>
            <a:ext cx="5606471" cy="369455"/>
          </a:xfrm>
          <a:prstGeom prst="leftRightArrow">
            <a:avLst/>
          </a:prstGeom>
          <a:solidFill>
            <a:srgbClr val="65A9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54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Punktuelle und durative Hyleme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836" y="1228436"/>
            <a:ext cx="12081163" cy="5264439"/>
          </a:xfrm>
        </p:spPr>
        <p:txBody>
          <a:bodyPr>
            <a:normAutofit/>
          </a:bodyPr>
          <a:lstStyle/>
          <a:p>
            <a:endParaRPr lang="de-DE" sz="2000"/>
          </a:p>
          <a:p>
            <a:r>
              <a:rPr lang="de-DE" sz="2000" b="1" smtClean="0">
                <a:solidFill>
                  <a:srgbClr val="0070C0"/>
                </a:solidFill>
              </a:rPr>
              <a:t>durativ-initiales Hylem:</a:t>
            </a:r>
            <a:r>
              <a:rPr lang="de-DE" sz="2000" smtClean="0">
                <a:solidFill>
                  <a:srgbClr val="0070C0"/>
                </a:solidFill>
              </a:rPr>
              <a:t>			</a:t>
            </a:r>
            <a:r>
              <a:rPr lang="de-DE" sz="2000" b="1" smtClean="0">
                <a:solidFill>
                  <a:srgbClr val="FF0000"/>
                </a:solidFill>
              </a:rPr>
              <a:t>punktuelles Hylem:</a:t>
            </a:r>
            <a:r>
              <a:rPr lang="de-DE" sz="2000" smtClean="0">
                <a:solidFill>
                  <a:srgbClr val="0070C0"/>
                </a:solidFill>
              </a:rPr>
              <a:t>	 </a:t>
            </a:r>
            <a:r>
              <a:rPr lang="de-DE" sz="2000" b="1" smtClean="0">
                <a:solidFill>
                  <a:schemeClr val="accent2">
                    <a:lumMod val="75000"/>
                  </a:schemeClr>
                </a:solidFill>
              </a:rPr>
              <a:t>durativ-resultatives Hylem:</a:t>
            </a:r>
            <a:r>
              <a:rPr lang="de-DE" sz="200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de-DE" sz="2000" smtClean="0">
              <a:solidFill>
                <a:srgbClr val="0070C0"/>
              </a:solidFill>
            </a:endParaRPr>
          </a:p>
          <a:p>
            <a:r>
              <a:rPr lang="de-DE" sz="2000" i="1" smtClean="0">
                <a:solidFill>
                  <a:srgbClr val="0070C0"/>
                </a:solidFill>
              </a:rPr>
              <a:t>vorher und anfänglich </a:t>
            </a:r>
            <a:r>
              <a:rPr lang="de-DE" sz="2000" i="1" smtClean="0">
                <a:solidFill>
                  <a:schemeClr val="accent2">
                    <a:lumMod val="75000"/>
                  </a:schemeClr>
                </a:solidFill>
              </a:rPr>
              <a:t>                              		</a:t>
            </a:r>
            <a:r>
              <a:rPr lang="de-DE" sz="2000" i="1" smtClean="0">
                <a:solidFill>
                  <a:srgbClr val="FF0000"/>
                </a:solidFill>
              </a:rPr>
              <a:t>beginnt und endet in	 </a:t>
            </a:r>
            <a:r>
              <a:rPr lang="de-DE" sz="2000" i="1" smtClean="0">
                <a:solidFill>
                  <a:schemeClr val="accent2">
                    <a:lumMod val="75000"/>
                  </a:schemeClr>
                </a:solidFill>
              </a:rPr>
              <a:t>am Ende und danach</a:t>
            </a:r>
            <a:endParaRPr lang="de-DE" sz="2000" i="1">
              <a:solidFill>
                <a:schemeClr val="accent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de-DE" sz="2000" i="1" smtClean="0"/>
              <a:t>					           	</a:t>
            </a:r>
            <a:r>
              <a:rPr lang="de-DE" sz="2000" i="1" smtClean="0">
                <a:solidFill>
                  <a:srgbClr val="FF0000"/>
                </a:solidFill>
              </a:rPr>
              <a:t>der Erzählsequenz</a:t>
            </a:r>
            <a:endParaRPr lang="de-DE" sz="2000" i="1"/>
          </a:p>
          <a:p>
            <a:endParaRPr lang="de-DE" sz="2000" b="1" smtClean="0"/>
          </a:p>
          <a:p>
            <a:endParaRPr lang="de-DE" sz="2000" b="1"/>
          </a:p>
          <a:p>
            <a:endParaRPr lang="de-DE" sz="2000" b="1" smtClean="0"/>
          </a:p>
          <a:p>
            <a:endParaRPr lang="de-DE" sz="2000" b="1"/>
          </a:p>
          <a:p>
            <a:r>
              <a:rPr lang="de-DE" sz="2000" b="1"/>
              <a:t> </a:t>
            </a:r>
            <a:r>
              <a:rPr lang="de-DE" sz="2000" b="1" smtClean="0"/>
              <a:t>   </a:t>
            </a:r>
            <a:r>
              <a:rPr lang="en-US" sz="2000" b="1" smtClean="0">
                <a:solidFill>
                  <a:srgbClr val="0070C0"/>
                </a:solidFill>
              </a:rPr>
              <a:t>Zeus ist kinderlos.</a:t>
            </a:r>
            <a:r>
              <a:rPr lang="en-US" sz="2000" b="1" smtClean="0"/>
              <a:t> </a:t>
            </a:r>
            <a:r>
              <a:rPr lang="en-US" sz="2000" b="1">
                <a:solidFill>
                  <a:srgbClr val="00B050"/>
                </a:solidFill>
              </a:rPr>
              <a:t>Zeus </a:t>
            </a:r>
            <a:r>
              <a:rPr lang="en-US" sz="2000" b="1" smtClean="0">
                <a:solidFill>
                  <a:srgbClr val="00B050"/>
                </a:solidFill>
              </a:rPr>
              <a:t>ist König der Götter.</a:t>
            </a:r>
            <a:r>
              <a:rPr lang="en-US" sz="2000" b="1" smtClean="0"/>
              <a:t> </a:t>
            </a:r>
            <a:r>
              <a:rPr lang="en-US" sz="2000" b="1">
                <a:solidFill>
                  <a:srgbClr val="FF0000"/>
                </a:solidFill>
              </a:rPr>
              <a:t>Zeus </a:t>
            </a:r>
            <a:r>
              <a:rPr lang="en-US" sz="2000" b="1" smtClean="0">
                <a:solidFill>
                  <a:srgbClr val="FF0000"/>
                </a:solidFill>
              </a:rPr>
              <a:t>gebiert Athena</a:t>
            </a:r>
            <a:r>
              <a:rPr lang="en-US" sz="2000" b="1">
                <a:solidFill>
                  <a:srgbClr val="FF0000"/>
                </a:solidFill>
              </a:rPr>
              <a:t>.</a:t>
            </a:r>
            <a:r>
              <a:rPr lang="en-US" sz="2000" b="1"/>
              <a:t> </a:t>
            </a:r>
            <a:r>
              <a:rPr lang="en-US" sz="2000" b="1">
                <a:solidFill>
                  <a:schemeClr val="accent2">
                    <a:lumMod val="75000"/>
                  </a:schemeClr>
                </a:solidFill>
              </a:rPr>
              <a:t>Zeus </a:t>
            </a:r>
            <a:r>
              <a:rPr lang="en-US" sz="2000" b="1" smtClean="0">
                <a:solidFill>
                  <a:schemeClr val="accent2">
                    <a:lumMod val="75000"/>
                  </a:schemeClr>
                </a:solidFill>
              </a:rPr>
              <a:t>ist der Vater von Athena</a:t>
            </a:r>
            <a:r>
              <a:rPr lang="en-US" sz="2000" b="1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de-DE" sz="2000" b="1">
              <a:solidFill>
                <a:schemeClr val="accent2">
                  <a:lumMod val="75000"/>
                </a:schemeClr>
              </a:solidFill>
            </a:endParaRPr>
          </a:p>
          <a:p>
            <a:endParaRPr lang="de-DE" sz="2000" b="1">
              <a:solidFill>
                <a:schemeClr val="accent2">
                  <a:lumMod val="75000"/>
                </a:schemeClr>
              </a:solidFill>
            </a:endParaRPr>
          </a:p>
          <a:p>
            <a:endParaRPr lang="de-DE" sz="200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sz="2000">
                <a:solidFill>
                  <a:srgbClr val="FF0000"/>
                </a:solidFill>
              </a:rPr>
              <a:t>                                                      </a:t>
            </a:r>
            <a:r>
              <a:rPr lang="de-DE" sz="2000" b="1" smtClean="0">
                <a:solidFill>
                  <a:srgbClr val="FF0000"/>
                </a:solidFill>
              </a:rPr>
              <a:t> </a:t>
            </a:r>
            <a:r>
              <a:rPr lang="de-DE" sz="2000" smtClean="0">
                <a:solidFill>
                  <a:srgbClr val="FF0000"/>
                </a:solidFill>
              </a:rPr>
              <a:t> </a:t>
            </a:r>
            <a:endParaRPr lang="de-DE" sz="2000" b="1">
              <a:solidFill>
                <a:srgbClr val="FF0000"/>
              </a:solidFill>
            </a:endParaRPr>
          </a:p>
          <a:p>
            <a:pPr algn="ctr"/>
            <a:r>
              <a:rPr lang="de-DE" sz="2000" b="1" smtClean="0">
                <a:solidFill>
                  <a:srgbClr val="33CC33"/>
                </a:solidFill>
              </a:rPr>
              <a:t>durativ-konstantes Hylem:</a:t>
            </a:r>
            <a:r>
              <a:rPr lang="de-DE" sz="2000" smtClean="0">
                <a:solidFill>
                  <a:srgbClr val="33CC33"/>
                </a:solidFill>
              </a:rPr>
              <a:t> </a:t>
            </a:r>
            <a:r>
              <a:rPr lang="de-DE" sz="2000" i="1" smtClean="0">
                <a:solidFill>
                  <a:srgbClr val="33CC33"/>
                </a:solidFill>
              </a:rPr>
              <a:t>vorher, während und nach der Erzählsequenz</a:t>
            </a:r>
            <a:endParaRPr lang="de-DE" sz="2000" i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28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Pfeil nach links und rechts 6"/>
          <p:cNvSpPr/>
          <p:nvPr/>
        </p:nvSpPr>
        <p:spPr>
          <a:xfrm>
            <a:off x="8146474" y="2754731"/>
            <a:ext cx="4045525" cy="369455"/>
          </a:xfrm>
          <a:prstGeom prst="leftRightArrow">
            <a:avLst/>
          </a:prstGeom>
          <a:solidFill>
            <a:srgbClr val="C55A1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8" name="Pfeil nach links und rechts 7"/>
          <p:cNvSpPr/>
          <p:nvPr/>
        </p:nvSpPr>
        <p:spPr>
          <a:xfrm>
            <a:off x="5606473" y="2754711"/>
            <a:ext cx="2540001" cy="36945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0" name="Gerade Verbindung mit Pfeil 9"/>
          <p:cNvCxnSpPr/>
          <p:nvPr/>
        </p:nvCxnSpPr>
        <p:spPr>
          <a:xfrm flipH="1">
            <a:off x="3740727" y="4708646"/>
            <a:ext cx="1" cy="789416"/>
          </a:xfrm>
          <a:prstGeom prst="straightConnector1">
            <a:avLst/>
          </a:prstGeom>
          <a:ln w="53975">
            <a:solidFill>
              <a:srgbClr val="33CC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/>
          <p:cNvCxnSpPr/>
          <p:nvPr/>
        </p:nvCxnSpPr>
        <p:spPr>
          <a:xfrm flipV="1">
            <a:off x="1126836" y="3201505"/>
            <a:ext cx="0" cy="945622"/>
          </a:xfrm>
          <a:prstGeom prst="straightConnector1">
            <a:avLst/>
          </a:prstGeom>
          <a:ln w="53975">
            <a:solidFill>
              <a:srgbClr val="65A9D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/>
          <p:nvPr/>
        </p:nvCxnSpPr>
        <p:spPr>
          <a:xfrm flipV="1">
            <a:off x="10464800" y="3202677"/>
            <a:ext cx="1" cy="944450"/>
          </a:xfrm>
          <a:prstGeom prst="straightConnector1">
            <a:avLst/>
          </a:prstGeom>
          <a:ln w="53975">
            <a:solidFill>
              <a:srgbClr val="C55A1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/>
          <p:nvPr/>
        </p:nvCxnSpPr>
        <p:spPr>
          <a:xfrm flipV="1">
            <a:off x="6954982" y="3201504"/>
            <a:ext cx="1" cy="945623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feil nach links und rechts 12"/>
          <p:cNvSpPr/>
          <p:nvPr/>
        </p:nvSpPr>
        <p:spPr>
          <a:xfrm>
            <a:off x="0" y="5548571"/>
            <a:ext cx="12191998" cy="369455"/>
          </a:xfrm>
          <a:prstGeom prst="leftRightArrow">
            <a:avLst/>
          </a:prstGeom>
          <a:solidFill>
            <a:srgbClr val="33CC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14" name="Pfeil nach links und rechts 13"/>
          <p:cNvSpPr/>
          <p:nvPr/>
        </p:nvSpPr>
        <p:spPr>
          <a:xfrm>
            <a:off x="2" y="2761746"/>
            <a:ext cx="5606471" cy="369455"/>
          </a:xfrm>
          <a:prstGeom prst="leftRightArrow">
            <a:avLst/>
          </a:prstGeom>
          <a:solidFill>
            <a:srgbClr val="65A9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8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200">
                <a:solidFill>
                  <a:prstClr val="black"/>
                </a:solidFill>
              </a:rPr>
              <a:t>Punktuelle und durative Hyleme</a:t>
            </a:r>
            <a:endParaRPr lang="de-DE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236" y="1262533"/>
            <a:ext cx="4533333" cy="2942857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29</a:t>
            </a:fld>
            <a:endParaRPr lang="de-DE"/>
          </a:p>
        </p:txBody>
      </p:sp>
      <p:sp>
        <p:nvSpPr>
          <p:cNvPr id="3" name="Rechteck 2"/>
          <p:cNvSpPr/>
          <p:nvPr/>
        </p:nvSpPr>
        <p:spPr>
          <a:xfrm>
            <a:off x="417946" y="4796396"/>
            <a:ext cx="11223914" cy="1486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de-DE" sz="2400" b="1">
                <a:solidFill>
                  <a:srgbClr val="5B9BD5">
                    <a:lumMod val="50000"/>
                  </a:srgbClr>
                </a:solidFill>
                <a:sym typeface="Wingdings" panose="05000000000000000000" pitchFamily="2" charset="2"/>
              </a:rPr>
              <a:t> Terminologie kein Selbstzweck, sondern wichtiges Hilfsmittel bei der Erzählstoff-Rekonstruktion!</a:t>
            </a:r>
          </a:p>
          <a:p>
            <a:pPr marL="1257300" lvl="1" indent="-457200">
              <a:lnSpc>
                <a:spcPct val="90000"/>
              </a:lnSpc>
              <a:spcBef>
                <a:spcPts val="500"/>
              </a:spcBef>
              <a:buClr>
                <a:srgbClr val="0070C0"/>
              </a:buClr>
              <a:buSzPct val="110000"/>
              <a:buFont typeface="Arial" panose="020B0604020202020204" pitchFamily="34" charset="0"/>
              <a:buChar char="•"/>
            </a:pPr>
            <a:r>
              <a:rPr lang="de-DE" sz="2400">
                <a:solidFill>
                  <a:prstClr val="black"/>
                </a:solidFill>
                <a:sym typeface="Wingdings" panose="05000000000000000000" pitchFamily="2" charset="2"/>
              </a:rPr>
              <a:t>durativ-resultative Hyleme v.a. typisch für Stoffart ‚Mythos‘; werden aber oft nicht explizit ausgedrückt</a:t>
            </a:r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7978776" y="4087064"/>
            <a:ext cx="22735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smtClean="0"/>
              <a:t>Graphik: F. Pannach</a:t>
            </a:r>
            <a:endParaRPr lang="de-DE" sz="1200"/>
          </a:p>
        </p:txBody>
      </p:sp>
    </p:spTree>
    <p:extLst>
      <p:ext uri="{BB962C8B-B14F-4D97-AF65-F5344CB8AC3E}">
        <p14:creationId xmlns:p14="http://schemas.microsoft.com/office/powerpoint/2010/main" val="340173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Problem-Bestimmung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745" y="1209964"/>
            <a:ext cx="11656291" cy="5271971"/>
          </a:xfrm>
        </p:spPr>
        <p:txBody>
          <a:bodyPr>
            <a:normAutofit/>
          </a:bodyPr>
          <a:lstStyle/>
          <a:p>
            <a:endParaRPr lang="de-DE" sz="2800"/>
          </a:p>
          <a:p>
            <a:r>
              <a:rPr lang="de-DE" sz="2600">
                <a:sym typeface="Wingdings" panose="05000000000000000000" pitchFamily="2" charset="2"/>
              </a:rPr>
              <a:t> </a:t>
            </a:r>
            <a:r>
              <a:rPr lang="de-DE" sz="2600"/>
              <a:t>Wie kann man mit </a:t>
            </a:r>
            <a:r>
              <a:rPr lang="de-DE" sz="2600" smtClean="0"/>
              <a:t>Mythen als </a:t>
            </a:r>
            <a:r>
              <a:rPr lang="de-DE" sz="2600" i="1" smtClean="0"/>
              <a:t>Erzählstoffen</a:t>
            </a:r>
            <a:r>
              <a:rPr lang="de-DE" sz="2600" smtClean="0"/>
              <a:t> </a:t>
            </a:r>
            <a:r>
              <a:rPr lang="de-DE" sz="2600"/>
              <a:t>arbeiten (also </a:t>
            </a:r>
            <a:r>
              <a:rPr lang="de-DE" sz="2600" b="1" i="1" smtClean="0"/>
              <a:t>stoff</a:t>
            </a:r>
            <a:r>
              <a:rPr lang="de-DE" sz="2600" b="1" smtClean="0"/>
              <a:t>analytisch</a:t>
            </a:r>
            <a:r>
              <a:rPr lang="de-DE" sz="2600"/>
              <a:t>, nicht wieder </a:t>
            </a:r>
            <a:r>
              <a:rPr lang="de-DE" sz="2600" i="1"/>
              <a:t>text-</a:t>
            </a:r>
            <a:r>
              <a:rPr lang="de-DE" sz="2600"/>
              <a:t> oder </a:t>
            </a:r>
            <a:r>
              <a:rPr lang="de-DE" sz="2600" i="1" smtClean="0"/>
              <a:t>bild</a:t>
            </a:r>
            <a:r>
              <a:rPr lang="de-DE" sz="2600" smtClean="0"/>
              <a:t>analytisch</a:t>
            </a:r>
            <a:r>
              <a:rPr lang="de-DE" sz="2600"/>
              <a:t>)?</a:t>
            </a:r>
          </a:p>
          <a:p>
            <a:r>
              <a:rPr lang="de-DE" sz="2600">
                <a:sym typeface="Wingdings" panose="05000000000000000000" pitchFamily="2" charset="2"/>
              </a:rPr>
              <a:t> </a:t>
            </a:r>
            <a:r>
              <a:rPr lang="de-DE" sz="2600"/>
              <a:t>Wie lassen sich </a:t>
            </a:r>
            <a:r>
              <a:rPr lang="de-DE" sz="2600" smtClean="0"/>
              <a:t>(mythische) Erzählstoffe medien</a:t>
            </a:r>
            <a:r>
              <a:rPr lang="de-DE" sz="2600" i="1" smtClean="0"/>
              <a:t>unabhängig </a:t>
            </a:r>
            <a:r>
              <a:rPr lang="de-DE" sz="2600"/>
              <a:t>bzw. </a:t>
            </a:r>
            <a:r>
              <a:rPr lang="de-DE" sz="2600" b="1" i="1"/>
              <a:t>transmedial</a:t>
            </a:r>
            <a:r>
              <a:rPr lang="de-DE" sz="2600" i="1"/>
              <a:t> </a:t>
            </a:r>
            <a:r>
              <a:rPr lang="de-DE" sz="2600"/>
              <a:t>rekonstruieren, darstellen, vergleichen?</a:t>
            </a:r>
          </a:p>
          <a:p>
            <a:endParaRPr lang="de-DE" sz="2600"/>
          </a:p>
          <a:p>
            <a:r>
              <a:rPr lang="de-DE" sz="2600">
                <a:sym typeface="Wingdings" panose="05000000000000000000" pitchFamily="2" charset="2"/>
              </a:rPr>
              <a:t> </a:t>
            </a:r>
            <a:r>
              <a:rPr lang="de-DE" sz="2600"/>
              <a:t>Rekonstruktion der „Stoffbausteine“, die in </a:t>
            </a:r>
            <a:r>
              <a:rPr lang="de-DE" sz="2600" smtClean="0"/>
              <a:t>der medialen </a:t>
            </a:r>
            <a:r>
              <a:rPr lang="de-DE" sz="2600"/>
              <a:t>Konkretion einer </a:t>
            </a:r>
            <a:r>
              <a:rPr lang="de-DE" sz="2600" smtClean="0"/>
              <a:t>(mythischen) Stoffvariante stecken</a:t>
            </a:r>
            <a:r>
              <a:rPr lang="de-DE" sz="2600"/>
              <a:t>, ist eine eigene Herausforderung</a:t>
            </a:r>
          </a:p>
          <a:p>
            <a:pPr marL="0" indent="0">
              <a:buNone/>
            </a:pPr>
            <a:endParaRPr lang="de-DE" sz="2800" dirty="0"/>
          </a:p>
          <a:p>
            <a:pPr marL="0" indent="0">
              <a:buNone/>
            </a:pPr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60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Übersicht über punktuelle und durative Hyleme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/>
          </p:nvPr>
        </p:nvGraphicFramePr>
        <p:xfrm>
          <a:off x="581891" y="1311563"/>
          <a:ext cx="10945091" cy="4932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26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54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56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16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Konkretes Hylem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Art des Hylems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Bedingung: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Wenn in der Stoffvariante …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50165" marB="50165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06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punktuell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bspw. Zeus von einem Vorgänger das Königtum übernimmt und es dann wieder abgeben muss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50165" marB="1778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06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1778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406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1778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8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50165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30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57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Übersicht über punktuelle und durative Hyleme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/>
          </p:nvPr>
        </p:nvGraphicFramePr>
        <p:xfrm>
          <a:off x="581891" y="1311563"/>
          <a:ext cx="10945091" cy="4932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26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54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56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16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Konkretes Hylem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Art des Hylems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Bedingung: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Wenn in der Stoffvariante …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50165" marB="50165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06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punktuell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bspw. Zeus von einem Vorgänger das Königtum übernimmt und es dann wieder abgeben muss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50165" marB="1778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06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durativ-konstant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Zeus vor, währenddessen und am Ende König der Götter ist und bleibt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1778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406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1778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8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50165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31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17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Übersicht über punktuelle und durative Hyleme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/>
          </p:nvPr>
        </p:nvGraphicFramePr>
        <p:xfrm>
          <a:off x="581891" y="1311563"/>
          <a:ext cx="10945091" cy="4932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26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54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56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16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Konkretes Hylem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Art des Hylems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Bedingung: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Wenn in der Stoffvariante …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50165" marB="50165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06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punktuell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bspw. Zeus von einem Vorgänger das Königtum übernimmt und es dann wieder abgeben muss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50165" marB="1778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06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durativ-konstant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Zeus vor, währenddessen und am Ende König der Götter ist und bleibt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1778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406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durativ-initial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Zeus nur am Anfang König ist, dann aber sein Königtum verliert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1778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8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50165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32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6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Übersicht über punktuelle und durative Hyleme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/>
          </p:nvPr>
        </p:nvGraphicFramePr>
        <p:xfrm>
          <a:off x="581891" y="1311563"/>
          <a:ext cx="10945091" cy="4932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26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254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756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16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Konkretes Hylem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Art des Hylems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Bedingung: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Wenn in der Stoffvariante …</a:t>
                      </a:r>
                      <a:endParaRPr lang="de-DE" sz="2000" b="1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50165" marB="50165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06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punktuell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50165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bspw. Zeus von einem Vorgänger das Königtum übernimmt und es dann wieder abgeben muss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50165" marB="1778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06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durativ-konstant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Zeus vor, währenddessen und am Ende König der Götter ist und bleibt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1778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406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durativ-initial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1778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Zeus nur am Anfang König ist, dann aber sein Königtum verliert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1778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8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Zeus ist (/regiert als) König der Götter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durativ-resultativ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64770" marT="17780" marB="501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effectLst/>
                        </a:rPr>
                        <a:t>… Zeus erst zum König der Götter geworden ist</a:t>
                      </a:r>
                      <a:endParaRPr lang="de-DE" sz="2000">
                        <a:effectLst/>
                        <a:latin typeface="DG Meta Science" panose="00000500000000000000" pitchFamily="50" charset="0"/>
                        <a:ea typeface="DG Meta Serif Science" panose="00000500000000000000" pitchFamily="50" charset="0"/>
                        <a:cs typeface="DG Meta Science" panose="00000500000000000000" pitchFamily="50" charset="0"/>
                      </a:endParaRPr>
                    </a:p>
                  </a:txBody>
                  <a:tcPr marL="108000" marR="0" marT="17780" marB="50165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33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99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 smtClean="0"/>
              <a:t>Implizite Hyleme</a:t>
            </a:r>
            <a:endParaRPr lang="de-DE" sz="32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228436"/>
            <a:ext cx="11533910" cy="526443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de-DE" sz="2400" b="1" smtClean="0"/>
              <a:t>Beobachtung der Narratologie:</a:t>
            </a:r>
            <a:r>
              <a:rPr lang="de-DE" sz="2400" smtClean="0"/>
              <a:t> keine Erzählung 100% vollständig</a:t>
            </a:r>
          </a:p>
          <a:p>
            <a:r>
              <a:rPr lang="de-DE" sz="2400" b="1" smtClean="0"/>
              <a:t>Folgen:</a:t>
            </a:r>
          </a:p>
          <a:p>
            <a:r>
              <a:rPr lang="de-DE" sz="2400" smtClean="0">
                <a:sym typeface="Wingdings" panose="05000000000000000000" pitchFamily="2" charset="2"/>
              </a:rPr>
              <a:t> implizit zu ergänzende Hyleme = nicht Ausnahme, sondern Regelfall</a:t>
            </a:r>
          </a:p>
          <a:p>
            <a:r>
              <a:rPr lang="de-DE" sz="2400" smtClean="0">
                <a:sym typeface="Wingdings" panose="05000000000000000000" pitchFamily="2" charset="2"/>
              </a:rPr>
              <a:t> Rekonstruktion impliziter Hyleme = wichtiger </a:t>
            </a:r>
            <a:r>
              <a:rPr lang="de-DE" sz="2400">
                <a:sym typeface="Wingdings" panose="05000000000000000000" pitchFamily="2" charset="2"/>
              </a:rPr>
              <a:t>Bestandteil der </a:t>
            </a:r>
            <a:r>
              <a:rPr lang="de-DE" sz="2400" smtClean="0">
                <a:sym typeface="Wingdings" panose="05000000000000000000" pitchFamily="2" charset="2"/>
              </a:rPr>
              <a:t>Hylemanalyse</a:t>
            </a:r>
          </a:p>
          <a:p>
            <a:endParaRPr lang="de-DE" sz="2400">
              <a:sym typeface="Wingdings" panose="05000000000000000000" pitchFamily="2" charset="2"/>
            </a:endParaRPr>
          </a:p>
          <a:p>
            <a:r>
              <a:rPr lang="de-DE" sz="2400" b="1" smtClean="0">
                <a:sym typeface="Wingdings" panose="05000000000000000000" pitchFamily="2" charset="2"/>
              </a:rPr>
              <a:t>Konvention:</a:t>
            </a:r>
          </a:p>
          <a:p>
            <a:r>
              <a:rPr lang="de-DE" sz="2400" smtClean="0">
                <a:sym typeface="Wingdings" panose="05000000000000000000" pitchFamily="2" charset="2"/>
              </a:rPr>
              <a:t>implizit Ergänztes Normaldruck, </a:t>
            </a:r>
            <a:r>
              <a:rPr lang="de-DE" sz="2400" b="1" smtClean="0">
                <a:sym typeface="Wingdings" panose="05000000000000000000" pitchFamily="2" charset="2"/>
              </a:rPr>
              <a:t>Explizites fett</a:t>
            </a:r>
          </a:p>
          <a:p>
            <a:endParaRPr lang="de-DE" sz="2400">
              <a:sym typeface="Wingdings" panose="05000000000000000000" pitchFamily="2" charset="2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67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 smtClean="0"/>
              <a:t>Implizite Hyleme</a:t>
            </a:r>
            <a:endParaRPr lang="de-DE" sz="32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228436"/>
            <a:ext cx="11533910" cy="5264439"/>
          </a:xfrm>
        </p:spPr>
        <p:txBody>
          <a:bodyPr>
            <a:normAutofit/>
          </a:bodyPr>
          <a:lstStyle/>
          <a:p>
            <a:r>
              <a:rPr lang="de-DE" sz="2400" u="sng" smtClean="0">
                <a:sym typeface="Wingdings" panose="05000000000000000000" pitchFamily="2" charset="2"/>
              </a:rPr>
              <a:t>Beispielsatz:</a:t>
            </a:r>
          </a:p>
          <a:p>
            <a:r>
              <a:rPr lang="de-DE" sz="2400" smtClean="0">
                <a:sym typeface="Wingdings" panose="05000000000000000000" pitchFamily="2" charset="2"/>
              </a:rPr>
              <a:t>„Da verließ Kadmos Theben.“</a:t>
            </a:r>
          </a:p>
          <a:p>
            <a:endParaRPr lang="de-DE" sz="2400">
              <a:sym typeface="Wingdings" panose="05000000000000000000" pitchFamily="2" charset="2"/>
            </a:endParaRPr>
          </a:p>
          <a:p>
            <a:r>
              <a:rPr lang="de-DE" sz="2400" u="sng" smtClean="0">
                <a:sym typeface="Wingdings" panose="05000000000000000000" pitchFamily="2" charset="2"/>
              </a:rPr>
              <a:t>Hylemanalyse:</a:t>
            </a:r>
          </a:p>
          <a:p>
            <a:r>
              <a:rPr lang="de-DE" sz="2400" smtClean="0">
                <a:sym typeface="Wingdings" panose="05000000000000000000" pitchFamily="2" charset="2"/>
              </a:rPr>
              <a:t>Kadmos hält sich in Theben auf. 	</a:t>
            </a:r>
            <a:r>
              <a:rPr lang="de-DE" sz="2400" i="1" smtClean="0">
                <a:sym typeface="Wingdings" panose="05000000000000000000" pitchFamily="2" charset="2"/>
              </a:rPr>
              <a:t>(logisch notwendig, daher implizit ergänzt)</a:t>
            </a:r>
            <a:endParaRPr lang="de-DE" sz="2400" smtClean="0">
              <a:sym typeface="Wingdings" panose="05000000000000000000" pitchFamily="2" charset="2"/>
            </a:endParaRPr>
          </a:p>
          <a:p>
            <a:r>
              <a:rPr lang="de-DE" sz="2400" b="1" smtClean="0">
                <a:sym typeface="Wingdings" panose="05000000000000000000" pitchFamily="2" charset="2"/>
              </a:rPr>
              <a:t>Kadmos verlässt Theben. 		</a:t>
            </a:r>
            <a:r>
              <a:rPr lang="de-DE" sz="2400" i="1" smtClean="0">
                <a:sym typeface="Wingdings" panose="05000000000000000000" pitchFamily="2" charset="2"/>
              </a:rPr>
              <a:t>(explizit im Text)</a:t>
            </a:r>
            <a:endParaRPr lang="de-DE" sz="2400" b="1" smtClean="0">
              <a:sym typeface="Wingdings" panose="05000000000000000000" pitchFamily="2" charset="2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35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229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 smtClean="0"/>
              <a:t>Implizite Hyleme</a:t>
            </a:r>
            <a:endParaRPr lang="de-DE" sz="32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228436"/>
            <a:ext cx="11533910" cy="52644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2400" smtClean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de-DE" sz="2400" b="1" smtClean="0"/>
              <a:t>logisch zwingend</a:t>
            </a:r>
          </a:p>
          <a:p>
            <a:pPr marL="1314450" lvl="1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sz="2000" smtClean="0"/>
              <a:t>Oidipus verlässt Theben. 		</a:t>
            </a:r>
            <a:r>
              <a:rPr lang="de-DE" sz="2000" smtClean="0">
                <a:sym typeface="Wingdings" panose="05000000000000000000" pitchFamily="2" charset="2"/>
              </a:rPr>
              <a:t> </a:t>
            </a:r>
            <a:r>
              <a:rPr lang="de-DE" sz="2000" i="1" smtClean="0">
                <a:sym typeface="Wingdings" panose="05000000000000000000" pitchFamily="2" charset="2"/>
              </a:rPr>
              <a:t>Oidipus ist (vorher) in Theben.</a:t>
            </a:r>
            <a:endParaRPr lang="de-DE" sz="200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de-DE" sz="2400" b="1" smtClean="0"/>
              <a:t>hohe Plausibilität</a:t>
            </a:r>
          </a:p>
          <a:p>
            <a:pPr marL="1314450" lvl="1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sz="2000" smtClean="0"/>
              <a:t>Sphinx stellt Oidipus ein Rätsel. 	</a:t>
            </a:r>
            <a:r>
              <a:rPr lang="de-DE" sz="2000" smtClean="0">
                <a:sym typeface="Wingdings" panose="05000000000000000000" pitchFamily="2" charset="2"/>
              </a:rPr>
              <a:t> </a:t>
            </a:r>
            <a:r>
              <a:rPr lang="de-DE" sz="2000" i="1" smtClean="0">
                <a:sym typeface="Wingdings" panose="05000000000000000000" pitchFamily="2" charset="2"/>
              </a:rPr>
              <a:t>Oidipus löst das Rätsel.</a:t>
            </a:r>
            <a:endParaRPr lang="de-DE" sz="2000" i="1" smtClean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de-DE" sz="2400" b="1" smtClean="0"/>
              <a:t>mittlere Plausibilität</a:t>
            </a:r>
          </a:p>
          <a:p>
            <a:pPr marL="1314450" lvl="1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sz="2000" smtClean="0"/>
              <a:t>Oidipus geht zu Bett. 		</a:t>
            </a:r>
            <a:r>
              <a:rPr lang="de-DE" sz="2000" smtClean="0">
                <a:sym typeface="Wingdings" panose="05000000000000000000" pitchFamily="2" charset="2"/>
              </a:rPr>
              <a:t> </a:t>
            </a:r>
            <a:r>
              <a:rPr lang="de-DE" sz="2000" i="1">
                <a:sym typeface="Wingdings" panose="05000000000000000000" pitchFamily="2" charset="2"/>
              </a:rPr>
              <a:t>Oidipus schläft.</a:t>
            </a:r>
            <a:endParaRPr lang="de-DE" sz="2000" i="1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de-DE" sz="2400" b="1" smtClean="0"/>
              <a:t>möglich</a:t>
            </a:r>
          </a:p>
          <a:p>
            <a:pPr marL="1314450" lvl="1" indent="-5143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sz="2000"/>
              <a:t>Oidipus </a:t>
            </a:r>
            <a:r>
              <a:rPr lang="de-DE" sz="2000" smtClean="0"/>
              <a:t>schläft. 			</a:t>
            </a:r>
            <a:r>
              <a:rPr lang="de-DE" sz="2000" smtClean="0">
                <a:sym typeface="Wingdings" panose="05000000000000000000" pitchFamily="2" charset="2"/>
              </a:rPr>
              <a:t> </a:t>
            </a:r>
            <a:r>
              <a:rPr lang="de-DE" sz="2000" i="1">
                <a:sym typeface="Wingdings" panose="05000000000000000000" pitchFamily="2" charset="2"/>
              </a:rPr>
              <a:t>Oidipus träumt.</a:t>
            </a:r>
            <a:endParaRPr lang="de-DE" sz="200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24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2400" smtClean="0"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sz="2400" smtClean="0">
                <a:sym typeface="Wingdings" panose="05000000000000000000" pitchFamily="2" charset="2"/>
              </a:rPr>
              <a:t> </a:t>
            </a:r>
            <a:r>
              <a:rPr lang="de-DE" sz="2400" smtClean="0">
                <a:sym typeface="Wingdings" panose="05000000000000000000" pitchFamily="2" charset="2"/>
              </a:rPr>
              <a:t>Differenzierung </a:t>
            </a:r>
            <a:r>
              <a:rPr lang="de-DE" sz="2400" smtClean="0">
                <a:sym typeface="Wingdings" panose="05000000000000000000" pitchFamily="2" charset="2"/>
              </a:rPr>
              <a:t>in einem hylistischen Kommentar</a:t>
            </a:r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36</a:t>
            </a:fld>
            <a:endParaRPr lang="de-DE"/>
          </a:p>
        </p:txBody>
      </p:sp>
      <p:cxnSp>
        <p:nvCxnSpPr>
          <p:cNvPr id="6" name="Gerade Verbindung mit Pfeil 5"/>
          <p:cNvCxnSpPr/>
          <p:nvPr/>
        </p:nvCxnSpPr>
        <p:spPr>
          <a:xfrm>
            <a:off x="10677236" y="1833187"/>
            <a:ext cx="18473" cy="3131127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9356436" y="1321259"/>
            <a:ext cx="250305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smtClean="0"/>
              <a:t>von </a:t>
            </a:r>
            <a:r>
              <a:rPr lang="de-DE" sz="2400" b="1" smtClean="0"/>
              <a:t>sicher</a:t>
            </a:r>
          </a:p>
          <a:p>
            <a:pPr algn="ctr"/>
            <a:endParaRPr lang="de-DE"/>
          </a:p>
          <a:p>
            <a:pPr algn="ctr"/>
            <a:endParaRPr lang="de-DE" smtClean="0"/>
          </a:p>
          <a:p>
            <a:pPr algn="ctr"/>
            <a:endParaRPr lang="de-DE"/>
          </a:p>
          <a:p>
            <a:pPr algn="ctr"/>
            <a:endParaRPr lang="de-DE" smtClean="0"/>
          </a:p>
          <a:p>
            <a:pPr algn="ctr"/>
            <a:endParaRPr lang="de-DE" smtClean="0"/>
          </a:p>
          <a:p>
            <a:pPr algn="ctr"/>
            <a:endParaRPr lang="de-DE"/>
          </a:p>
          <a:p>
            <a:pPr algn="ctr"/>
            <a:endParaRPr lang="de-DE" smtClean="0"/>
          </a:p>
          <a:p>
            <a:pPr algn="ctr"/>
            <a:endParaRPr lang="de-DE"/>
          </a:p>
          <a:p>
            <a:pPr algn="ctr"/>
            <a:endParaRPr lang="de-DE" smtClean="0"/>
          </a:p>
          <a:p>
            <a:pPr algn="ctr"/>
            <a:endParaRPr lang="de-DE"/>
          </a:p>
          <a:p>
            <a:pPr algn="ctr"/>
            <a:endParaRPr lang="de-DE" smtClean="0"/>
          </a:p>
          <a:p>
            <a:pPr algn="ctr"/>
            <a:endParaRPr lang="de-DE" smtClean="0"/>
          </a:p>
          <a:p>
            <a:pPr algn="ctr"/>
            <a:r>
              <a:rPr lang="de-DE" sz="2400" smtClean="0"/>
              <a:t>bis </a:t>
            </a:r>
            <a:r>
              <a:rPr lang="de-DE" sz="2400" b="1" smtClean="0"/>
              <a:t>möglich</a:t>
            </a:r>
            <a:endParaRPr lang="de-DE" sz="2400" b="1"/>
          </a:p>
        </p:txBody>
      </p:sp>
    </p:spTree>
    <p:extLst>
      <p:ext uri="{BB962C8B-B14F-4D97-AF65-F5344CB8AC3E}">
        <p14:creationId xmlns:p14="http://schemas.microsoft.com/office/powerpoint/2010/main" val="411677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 smtClean="0"/>
              <a:t>Implizite Hyleme</a:t>
            </a:r>
            <a:endParaRPr lang="de-DE" sz="32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5580" y="1136072"/>
            <a:ext cx="11866419" cy="526443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sz="2400" b="1" smtClean="0"/>
              <a:t>Abstufung:</a:t>
            </a:r>
            <a:r>
              <a:rPr lang="de-DE" sz="2400" smtClean="0"/>
              <a:t> verschiedene Grade an Sicherheit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2000"/>
              <a:t>1. Logisch zwingend</a:t>
            </a:r>
          </a:p>
          <a:p>
            <a:pPr marL="1143000"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de-DE" sz="1600" smtClean="0"/>
              <a:t>Beispiele: </a:t>
            </a:r>
            <a:r>
              <a:rPr lang="de-DE" sz="1600" b="1"/>
              <a:t>Vulkan bricht aus. </a:t>
            </a:r>
            <a:r>
              <a:rPr lang="de-DE" sz="1600">
                <a:sym typeface="Wingdings" panose="05000000000000000000" pitchFamily="2" charset="2"/>
              </a:rPr>
              <a:t></a:t>
            </a:r>
            <a:r>
              <a:rPr lang="de-DE" sz="1600"/>
              <a:t> vorher: </a:t>
            </a:r>
            <a:r>
              <a:rPr lang="de-DE" sz="1600" smtClean="0"/>
              <a:t>Vulkan </a:t>
            </a:r>
            <a:r>
              <a:rPr lang="de-DE" sz="1600"/>
              <a:t>ist </a:t>
            </a:r>
            <a:r>
              <a:rPr lang="de-DE" sz="1600" smtClean="0"/>
              <a:t>still</a:t>
            </a:r>
            <a:r>
              <a:rPr lang="de-DE" sz="1600" smtClean="0"/>
              <a:t>; </a:t>
            </a:r>
            <a:r>
              <a:rPr lang="de-DE" sz="1600" b="1" smtClean="0"/>
              <a:t>Kadmos </a:t>
            </a:r>
            <a:r>
              <a:rPr lang="de-DE" sz="1600" b="1"/>
              <a:t>verlässt Theben.</a:t>
            </a:r>
            <a:r>
              <a:rPr lang="de-DE" sz="1600"/>
              <a:t> </a:t>
            </a:r>
            <a:r>
              <a:rPr lang="de-DE" sz="1600">
                <a:sym typeface="Wingdings" panose="05000000000000000000" pitchFamily="2" charset="2"/>
              </a:rPr>
              <a:t></a:t>
            </a:r>
            <a:r>
              <a:rPr lang="de-DE" sz="1600"/>
              <a:t> vorher: </a:t>
            </a:r>
            <a:r>
              <a:rPr lang="de-DE" sz="1600" smtClean="0"/>
              <a:t>Kadmos </a:t>
            </a:r>
            <a:r>
              <a:rPr lang="de-DE" sz="1600"/>
              <a:t>ist in Theben</a:t>
            </a:r>
            <a:r>
              <a:rPr lang="de-DE" sz="1600" smtClean="0"/>
              <a:t>.</a:t>
            </a:r>
            <a:endParaRPr lang="de-DE" sz="16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2000"/>
              <a:t>2. Hohe Plausibilität</a:t>
            </a:r>
          </a:p>
          <a:p>
            <a:pPr marL="1143000" lvl="1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de-DE" sz="1600" smtClean="0"/>
              <a:t>Kulturwissen</a:t>
            </a:r>
            <a:r>
              <a:rPr lang="de-DE" sz="1600"/>
              <a:t>, </a:t>
            </a:r>
            <a:r>
              <a:rPr lang="de-DE" sz="1600" smtClean="0"/>
              <a:t>z.B</a:t>
            </a:r>
            <a:r>
              <a:rPr lang="de-DE" sz="1600"/>
              <a:t>. </a:t>
            </a:r>
            <a:r>
              <a:rPr lang="de-DE" sz="1600" smtClean="0"/>
              <a:t>Griechenland: </a:t>
            </a:r>
            <a:r>
              <a:rPr lang="de-DE" sz="1600" b="1" smtClean="0"/>
              <a:t>Eos erscheint.</a:t>
            </a:r>
            <a:r>
              <a:rPr lang="de-DE" sz="1600" smtClean="0"/>
              <a:t> </a:t>
            </a:r>
            <a:r>
              <a:rPr lang="de-DE" sz="1600">
                <a:sym typeface="Wingdings" panose="05000000000000000000" pitchFamily="2" charset="2"/>
              </a:rPr>
              <a:t></a:t>
            </a:r>
            <a:r>
              <a:rPr lang="de-DE" sz="1600"/>
              <a:t> </a:t>
            </a:r>
            <a:r>
              <a:rPr lang="de-DE" sz="1600" smtClean="0"/>
              <a:t>Ein neuer Tag bricht an.</a:t>
            </a:r>
            <a:endParaRPr lang="de-DE" sz="1600"/>
          </a:p>
          <a:p>
            <a:pPr marL="1143000" lvl="1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de-DE" sz="1600" smtClean="0"/>
              <a:t>Kontext</a:t>
            </a:r>
            <a:r>
              <a:rPr lang="de-DE" sz="1600"/>
              <a:t>: </a:t>
            </a:r>
            <a:r>
              <a:rPr lang="de-DE" sz="1600" b="1" smtClean="0"/>
              <a:t>Prometheus betrügt Zeus.</a:t>
            </a:r>
            <a:r>
              <a:rPr lang="de-DE" sz="1600" smtClean="0"/>
              <a:t> </a:t>
            </a:r>
            <a:r>
              <a:rPr lang="de-DE" sz="1600">
                <a:sym typeface="Wingdings" panose="05000000000000000000" pitchFamily="2" charset="2"/>
              </a:rPr>
              <a:t></a:t>
            </a:r>
            <a:r>
              <a:rPr lang="de-DE" sz="1600"/>
              <a:t> danach: </a:t>
            </a:r>
            <a:r>
              <a:rPr lang="de-DE" sz="1600" smtClean="0"/>
              <a:t>Zeus bestraft Prometheus.</a:t>
            </a:r>
            <a:endParaRPr lang="de-DE" sz="1600"/>
          </a:p>
          <a:p>
            <a:pPr marL="1143000"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de-DE" sz="1600" smtClean="0"/>
              <a:t>Stoffparallelen</a:t>
            </a:r>
            <a:r>
              <a:rPr lang="de-DE" sz="1600"/>
              <a:t>: </a:t>
            </a:r>
            <a:r>
              <a:rPr lang="de-DE" sz="1600" b="1"/>
              <a:t>Sphinx stellt Oidipus Rätsel.</a:t>
            </a:r>
            <a:r>
              <a:rPr lang="de-DE" sz="1600"/>
              <a:t> </a:t>
            </a:r>
            <a:r>
              <a:rPr lang="de-DE" sz="1600">
                <a:sym typeface="Wingdings" panose="05000000000000000000" pitchFamily="2" charset="2"/>
              </a:rPr>
              <a:t></a:t>
            </a:r>
            <a:r>
              <a:rPr lang="de-DE" sz="1600"/>
              <a:t> danach: </a:t>
            </a:r>
            <a:r>
              <a:rPr lang="de-DE" sz="1600" smtClean="0"/>
              <a:t>Oidipus </a:t>
            </a:r>
            <a:r>
              <a:rPr lang="de-DE" sz="1600"/>
              <a:t>löst das Rätsel</a:t>
            </a:r>
            <a:r>
              <a:rPr lang="de-DE" sz="1600" smtClean="0"/>
              <a:t>.</a:t>
            </a:r>
            <a:endParaRPr lang="de-DE" sz="160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2000"/>
              <a:t>3. Mittlere Plausibilität</a:t>
            </a:r>
          </a:p>
          <a:p>
            <a:pPr marL="1143000" lvl="1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de-DE" sz="1600" smtClean="0"/>
              <a:t>Kulturwissen</a:t>
            </a:r>
            <a:r>
              <a:rPr lang="de-DE" sz="1600"/>
              <a:t>: </a:t>
            </a:r>
            <a:r>
              <a:rPr lang="de-DE" sz="1600" b="1"/>
              <a:t>Dionysos ist Sohn von Zeus.</a:t>
            </a:r>
            <a:r>
              <a:rPr lang="de-DE" sz="1600"/>
              <a:t> </a:t>
            </a:r>
            <a:r>
              <a:rPr lang="de-DE" sz="1600">
                <a:sym typeface="Wingdings" panose="05000000000000000000" pitchFamily="2" charset="2"/>
              </a:rPr>
              <a:t></a:t>
            </a:r>
            <a:r>
              <a:rPr lang="de-DE" sz="1600"/>
              <a:t> </a:t>
            </a:r>
            <a:r>
              <a:rPr lang="de-DE" sz="1600" smtClean="0"/>
              <a:t>Dionysos </a:t>
            </a:r>
            <a:r>
              <a:rPr lang="de-DE" sz="1600"/>
              <a:t>ist Sohn von Semele</a:t>
            </a:r>
            <a:r>
              <a:rPr lang="de-DE" sz="1600" smtClean="0"/>
              <a:t>. </a:t>
            </a:r>
            <a:r>
              <a:rPr lang="de-DE" sz="1600" i="1"/>
              <a:t>Aber in orphischer </a:t>
            </a:r>
            <a:r>
              <a:rPr lang="de-DE" sz="1600" i="1" smtClean="0"/>
              <a:t>Tradition </a:t>
            </a:r>
            <a:r>
              <a:rPr lang="de-DE" sz="1600" i="1"/>
              <a:t>anders</a:t>
            </a:r>
            <a:r>
              <a:rPr lang="de-DE" sz="1600"/>
              <a:t>: </a:t>
            </a:r>
            <a:r>
              <a:rPr lang="de-DE" sz="1600" smtClean="0"/>
              <a:t>Dionysos </a:t>
            </a:r>
            <a:r>
              <a:rPr lang="de-DE" sz="1600"/>
              <a:t>ist Sohn von Persephone</a:t>
            </a:r>
            <a:r>
              <a:rPr lang="de-DE" sz="1600" smtClean="0"/>
              <a:t>.</a:t>
            </a:r>
            <a:endParaRPr lang="de-DE" sz="1600"/>
          </a:p>
          <a:p>
            <a:pPr marL="1143000" lvl="1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de-DE" sz="1600" smtClean="0"/>
              <a:t>Kontext</a:t>
            </a:r>
            <a:r>
              <a:rPr lang="de-DE" sz="1600"/>
              <a:t>: </a:t>
            </a:r>
            <a:r>
              <a:rPr lang="de-DE" sz="1600" b="1"/>
              <a:t>Kadmos geht zu Bett.</a:t>
            </a:r>
            <a:r>
              <a:rPr lang="de-DE" sz="1600"/>
              <a:t> </a:t>
            </a:r>
            <a:r>
              <a:rPr lang="de-DE" sz="1600">
                <a:sym typeface="Wingdings" panose="05000000000000000000" pitchFamily="2" charset="2"/>
              </a:rPr>
              <a:t></a:t>
            </a:r>
            <a:r>
              <a:rPr lang="de-DE" sz="1600"/>
              <a:t> </a:t>
            </a:r>
            <a:r>
              <a:rPr lang="de-DE" sz="1600" smtClean="0"/>
              <a:t>danach: Kadmos </a:t>
            </a:r>
            <a:r>
              <a:rPr lang="de-DE" sz="1600"/>
              <a:t>schläft</a:t>
            </a:r>
            <a:r>
              <a:rPr lang="de-DE" sz="1600" smtClean="0"/>
              <a:t>. </a:t>
            </a:r>
            <a:r>
              <a:rPr lang="de-DE" sz="1600" i="1"/>
              <a:t>Aber er könnte auch wach </a:t>
            </a:r>
            <a:r>
              <a:rPr lang="de-DE" sz="1600" i="1" smtClean="0"/>
              <a:t>liegen oder anderes machen</a:t>
            </a:r>
            <a:r>
              <a:rPr lang="de-DE" sz="1600" smtClean="0"/>
              <a:t>.</a:t>
            </a:r>
            <a:endParaRPr lang="de-DE" sz="1600"/>
          </a:p>
          <a:p>
            <a:pPr marL="1143000"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de-DE" sz="1600" smtClean="0"/>
              <a:t>Stoffparallelen</a:t>
            </a:r>
            <a:r>
              <a:rPr lang="de-DE" sz="1600"/>
              <a:t>: </a:t>
            </a:r>
            <a:r>
              <a:rPr lang="de-DE" sz="1600" b="1"/>
              <a:t>Zeus schenkt Troias Gründer ein Götterbild.</a:t>
            </a:r>
            <a:r>
              <a:rPr lang="de-DE" sz="1600"/>
              <a:t> </a:t>
            </a:r>
            <a:r>
              <a:rPr lang="de-DE" sz="1600">
                <a:sym typeface="Wingdings" panose="05000000000000000000" pitchFamily="2" charset="2"/>
              </a:rPr>
              <a:t></a:t>
            </a:r>
            <a:r>
              <a:rPr lang="de-DE" sz="1600"/>
              <a:t> </a:t>
            </a:r>
            <a:r>
              <a:rPr lang="de-DE" sz="1600" b="1"/>
              <a:t>Zeus schenkt </a:t>
            </a:r>
            <a:r>
              <a:rPr lang="de-DE" sz="1600" smtClean="0"/>
              <a:t>Ilos</a:t>
            </a:r>
            <a:r>
              <a:rPr lang="de-DE" sz="1600" baseline="30000" smtClean="0"/>
              <a:t>?</a:t>
            </a:r>
            <a:r>
              <a:rPr lang="de-DE" sz="1600" smtClean="0"/>
              <a:t> </a:t>
            </a:r>
            <a:r>
              <a:rPr lang="de-DE" sz="1600" b="1"/>
              <a:t>ein Götterbild.</a:t>
            </a:r>
            <a:r>
              <a:rPr lang="de-DE" sz="1600"/>
              <a:t> </a:t>
            </a:r>
            <a:r>
              <a:rPr lang="de-DE" sz="1600" i="1" smtClean="0"/>
              <a:t>Aber </a:t>
            </a:r>
            <a:r>
              <a:rPr lang="de-DE" sz="1600" i="1"/>
              <a:t>andere </a:t>
            </a:r>
            <a:r>
              <a:rPr lang="de-DE" sz="1600" i="1" smtClean="0"/>
              <a:t>Stoffvarianten denkbar, </a:t>
            </a:r>
            <a:r>
              <a:rPr lang="de-DE" sz="1600" i="1"/>
              <a:t>z. B. </a:t>
            </a:r>
            <a:r>
              <a:rPr lang="de-DE" sz="1600" b="1"/>
              <a:t>Zeus schenkt </a:t>
            </a:r>
            <a:r>
              <a:rPr lang="de-DE" sz="1600" smtClean="0"/>
              <a:t>Dardanos</a:t>
            </a:r>
            <a:r>
              <a:rPr lang="de-DE" sz="1600" baseline="30000" smtClean="0"/>
              <a:t>?</a:t>
            </a:r>
            <a:r>
              <a:rPr lang="de-DE" sz="1600" smtClean="0"/>
              <a:t> </a:t>
            </a:r>
            <a:r>
              <a:rPr lang="de-DE" sz="1600" b="1"/>
              <a:t>ein Götterbild.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2000"/>
              <a:t>4. Möglich</a:t>
            </a:r>
          </a:p>
          <a:p>
            <a:pPr marL="1143000" lvl="1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de-DE" sz="1600" smtClean="0"/>
              <a:t>Parallelen </a:t>
            </a:r>
            <a:r>
              <a:rPr lang="de-DE" sz="1600"/>
              <a:t>in anderen, strukturell oder thematisch ähnlichen Erzählstoffen kulturintern</a:t>
            </a:r>
          </a:p>
          <a:p>
            <a:pPr marL="1143000" lvl="1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de-DE" sz="1600" smtClean="0"/>
              <a:t>Parallelen </a:t>
            </a:r>
            <a:r>
              <a:rPr lang="de-DE" sz="1600"/>
              <a:t>in anderen, strukturell oder thematisch ähnlichen Erzählstoffen aus anderen Kulturen</a:t>
            </a:r>
          </a:p>
          <a:p>
            <a:pPr marL="1143000" lvl="1">
              <a:lnSpc>
                <a:spcPct val="10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de-DE" sz="1600" smtClean="0"/>
              <a:t>andere, allgemeine </a:t>
            </a:r>
            <a:r>
              <a:rPr lang="de-DE" sz="1600"/>
              <a:t>Überlegungen</a:t>
            </a:r>
            <a:endParaRPr lang="de-DE" sz="20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37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616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Hyperhylem-Funktion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228436"/>
            <a:ext cx="11667218" cy="5264439"/>
          </a:xfrm>
        </p:spPr>
        <p:txBody>
          <a:bodyPr>
            <a:normAutofit/>
          </a:bodyPr>
          <a:lstStyle/>
          <a:p>
            <a:endParaRPr lang="de-DE" sz="2400" smtClean="0"/>
          </a:p>
          <a:p>
            <a:pPr>
              <a:spcAft>
                <a:spcPts val="1200"/>
              </a:spcAft>
            </a:pPr>
            <a:r>
              <a:rPr lang="de-DE" sz="2600" b="1" smtClean="0"/>
              <a:t>Hyperhyleme</a:t>
            </a:r>
            <a:r>
              <a:rPr lang="de-DE" sz="2600" smtClean="0"/>
              <a:t> </a:t>
            </a:r>
            <a:r>
              <a:rPr lang="de-DE" sz="2600"/>
              <a:t>= Hyleme, die funktional ganze Stoffe oder Stoffteile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600"/>
              <a:t>repräsentieren 			z.B. „Europa sitzt auf dem Rücken des Stiers“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600"/>
              <a:t>oder zusammenfassen 	z.B. „Zeus entführt Europa“</a:t>
            </a:r>
          </a:p>
          <a:p>
            <a:endParaRPr lang="de-DE" sz="2600" smtClean="0"/>
          </a:p>
          <a:p>
            <a:r>
              <a:rPr lang="de-DE" sz="2600">
                <a:sym typeface="Wingdings" panose="05000000000000000000" pitchFamily="2" charset="2"/>
              </a:rPr>
              <a:t> In Mytheneditionen sinnvoll als </a:t>
            </a:r>
            <a:r>
              <a:rPr lang="de-DE" sz="2600" smtClean="0">
                <a:sym typeface="Wingdings" panose="05000000000000000000" pitchFamily="2" charset="2"/>
              </a:rPr>
              <a:t>Überschriften und als Zwischenüberschriften </a:t>
            </a:r>
            <a:r>
              <a:rPr lang="de-DE" sz="2600">
                <a:sym typeface="Wingdings" panose="05000000000000000000" pitchFamily="2" charset="2"/>
              </a:rPr>
              <a:t>zur Gliederung der </a:t>
            </a:r>
            <a:r>
              <a:rPr lang="de-DE" sz="2600" smtClean="0">
                <a:sym typeface="Wingdings" panose="05000000000000000000" pitchFamily="2" charset="2"/>
              </a:rPr>
              <a:t>Erzählstoff-Variante!</a:t>
            </a:r>
            <a:endParaRPr lang="de-DE" sz="2600"/>
          </a:p>
          <a:p>
            <a:endParaRPr lang="de-DE" sz="2600"/>
          </a:p>
          <a:p>
            <a:endParaRPr lang="de-DE" sz="2600" smtClean="0"/>
          </a:p>
          <a:p>
            <a:endParaRPr lang="de-DE" sz="2600"/>
          </a:p>
          <a:p>
            <a:pPr algn="r"/>
            <a:r>
              <a:rPr lang="de-DE" sz="1600" smtClean="0"/>
              <a:t>s. C. Zgoll 2019, 185-204</a:t>
            </a:r>
          </a:p>
          <a:p>
            <a:endParaRPr lang="de-DE" sz="2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38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367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Hyperhylem-Funktion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228436"/>
            <a:ext cx="11667218" cy="5264439"/>
          </a:xfrm>
        </p:spPr>
        <p:txBody>
          <a:bodyPr>
            <a:normAutofit/>
          </a:bodyPr>
          <a:lstStyle/>
          <a:p>
            <a:r>
              <a:rPr lang="de-DE" sz="2600" smtClean="0"/>
              <a:t>Hyperhyleme sind keine eigene, selbständige „Hylem-Art“, sondern eine </a:t>
            </a:r>
            <a:r>
              <a:rPr lang="de-DE" sz="2600" b="1" u="sng" smtClean="0"/>
              <a:t>Funktion</a:t>
            </a:r>
            <a:r>
              <a:rPr lang="de-DE" sz="2600" smtClean="0"/>
              <a:t>, die im Prinzip </a:t>
            </a:r>
            <a:r>
              <a:rPr lang="de-DE" sz="2600" i="1" smtClean="0"/>
              <a:t>jedes </a:t>
            </a:r>
            <a:r>
              <a:rPr lang="de-DE" sz="2600" smtClean="0"/>
              <a:t>Hylem erhalten kann!</a:t>
            </a:r>
          </a:p>
          <a:p>
            <a:endParaRPr lang="de-DE" sz="2600" smtClean="0"/>
          </a:p>
          <a:p>
            <a:r>
              <a:rPr lang="de-DE" sz="2600" b="1" smtClean="0"/>
              <a:t>Beispiel:</a:t>
            </a:r>
            <a:r>
              <a:rPr lang="de-DE" sz="2600" smtClean="0"/>
              <a:t> „</a:t>
            </a:r>
            <a:r>
              <a:rPr lang="de-DE" sz="2600"/>
              <a:t>Zeus entführt </a:t>
            </a:r>
            <a:r>
              <a:rPr lang="de-DE" sz="2600" smtClean="0"/>
              <a:t>Europa“; kann funktional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smtClean="0"/>
              <a:t>als </a:t>
            </a:r>
            <a:r>
              <a:rPr lang="de-DE" sz="2400" i="1"/>
              <a:t>Hyperhylem</a:t>
            </a:r>
            <a:r>
              <a:rPr lang="de-DE" sz="2400"/>
              <a:t> („Überschrift“) oder </a:t>
            </a:r>
            <a:r>
              <a:rPr lang="de-DE" sz="2400" smtClean="0"/>
              <a:t>auch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smtClean="0"/>
              <a:t>als </a:t>
            </a:r>
            <a:r>
              <a:rPr lang="de-DE" sz="2400" i="1"/>
              <a:t>punktuelles Hylem</a:t>
            </a:r>
            <a:r>
              <a:rPr lang="de-DE" sz="2400"/>
              <a:t> eingesetzt </a:t>
            </a:r>
            <a:r>
              <a:rPr lang="de-DE" sz="2400" smtClean="0"/>
              <a:t>werden</a:t>
            </a:r>
            <a:endParaRPr lang="de-DE" sz="2600"/>
          </a:p>
          <a:p>
            <a:endParaRPr lang="de-DE" sz="260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39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34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Grundsätzliches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smtClean="0"/>
              <a:t>Was ist ein Erzählstoff?</a:t>
            </a:r>
            <a:endParaRPr lang="de-DE" sz="26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vgl. Schmid 2007, 98: „Die </a:t>
            </a:r>
            <a:r>
              <a:rPr lang="de-DE" sz="2600" b="1"/>
              <a:t>Repräsentation von Zustandsveränderungen</a:t>
            </a:r>
            <a:r>
              <a:rPr lang="de-DE" sz="2600"/>
              <a:t> gilt in der neueren Narratologie … als das grundlegende Merkmal von Narrativität.“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 smtClean="0"/>
              <a:t>vgl. bereits Aristoteles: eine </a:t>
            </a:r>
            <a:r>
              <a:rPr lang="de-DE" sz="2600"/>
              <a:t>„</a:t>
            </a:r>
            <a:r>
              <a:rPr lang="de-DE" sz="2600" b="1"/>
              <a:t>Zusammensetzung von Geschehnissen</a:t>
            </a:r>
            <a:r>
              <a:rPr lang="de-DE" sz="2600"/>
              <a:t>“ (</a:t>
            </a:r>
            <a:r>
              <a:rPr lang="el-GR" sz="2600"/>
              <a:t>σύνθεσις τῶν πραγμάτων</a:t>
            </a:r>
            <a:r>
              <a:rPr lang="de-DE" sz="2600"/>
              <a:t>, Aristoteles </a:t>
            </a:r>
            <a:r>
              <a:rPr lang="de-DE" sz="2600" i="1"/>
              <a:t>Poetik </a:t>
            </a:r>
            <a:r>
              <a:rPr lang="de-DE" sz="2600" smtClean="0"/>
              <a:t>6,1450a; s. dazu C. Zgoll 2019, 566-578)</a:t>
            </a:r>
            <a:endParaRPr lang="de-DE" sz="2600"/>
          </a:p>
          <a:p>
            <a:pPr>
              <a:spcBef>
                <a:spcPts val="3000"/>
              </a:spcBef>
            </a:pPr>
            <a:r>
              <a:rPr lang="de-DE" sz="2600" smtClean="0"/>
              <a:t>Zusammensetzung </a:t>
            </a:r>
            <a:r>
              <a:rPr lang="de-DE" sz="2600"/>
              <a:t>von einzelnen </a:t>
            </a:r>
            <a:r>
              <a:rPr lang="de-DE" sz="2600" smtClean="0"/>
              <a:t>Handlungsschritten/ „Stoffbausteinen“:</a:t>
            </a:r>
            <a:endParaRPr lang="de-DE" sz="2600"/>
          </a:p>
          <a:p>
            <a:endParaRPr lang="de-DE" sz="2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4</a:t>
            </a:fld>
            <a:endParaRPr lang="de-DE"/>
          </a:p>
        </p:txBody>
      </p:sp>
      <p:graphicFrame>
        <p:nvGraphicFramePr>
          <p:cNvPr id="5" name="Diagramm 4"/>
          <p:cNvGraphicFramePr/>
          <p:nvPr>
            <p:extLst/>
          </p:nvPr>
        </p:nvGraphicFramePr>
        <p:xfrm>
          <a:off x="240145" y="2723957"/>
          <a:ext cx="1128683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6454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 smtClean="0">
                <a:solidFill>
                  <a:prstClr val="black"/>
                </a:solidFill>
              </a:rPr>
              <a:t>Hyleme, Hyperhylem-Funktion und Propps „Funktionen“</a:t>
            </a:r>
            <a:endParaRPr lang="de-DE" sz="32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744" y="1228436"/>
            <a:ext cx="11647055" cy="5264439"/>
          </a:xfrm>
        </p:spPr>
        <p:txBody>
          <a:bodyPr>
            <a:normAutofit/>
          </a:bodyPr>
          <a:lstStyle/>
          <a:p>
            <a:r>
              <a:rPr lang="de-DE" sz="2600">
                <a:sym typeface="Wingdings" panose="05000000000000000000" pitchFamily="2" charset="2"/>
              </a:rPr>
              <a:t> Genau bei </a:t>
            </a:r>
            <a:r>
              <a:rPr lang="de-DE" sz="2600" smtClean="0">
                <a:sym typeface="Wingdings" panose="05000000000000000000" pitchFamily="2" charset="2"/>
              </a:rPr>
              <a:t>Hyperhylem-Funktion </a:t>
            </a:r>
            <a:r>
              <a:rPr lang="de-DE" sz="2600">
                <a:sym typeface="Wingdings" panose="05000000000000000000" pitchFamily="2" charset="2"/>
              </a:rPr>
              <a:t>hat </a:t>
            </a:r>
            <a:r>
              <a:rPr lang="de-DE" sz="2600" smtClean="0">
                <a:sym typeface="Wingdings" panose="05000000000000000000" pitchFamily="2" charset="2"/>
              </a:rPr>
              <a:t>„</a:t>
            </a:r>
            <a:r>
              <a:rPr lang="de-DE" sz="2600">
                <a:sym typeface="Wingdings" panose="05000000000000000000" pitchFamily="2" charset="2"/>
              </a:rPr>
              <a:t>Hylemtheorie“ </a:t>
            </a:r>
            <a:r>
              <a:rPr lang="de-DE" sz="2600" smtClean="0">
                <a:sym typeface="Wingdings" panose="05000000000000000000" pitchFamily="2" charset="2"/>
              </a:rPr>
              <a:t>Überschneidung </a:t>
            </a:r>
            <a:r>
              <a:rPr lang="de-DE" sz="2600">
                <a:sym typeface="Wingdings" panose="05000000000000000000" pitchFamily="2" charset="2"/>
              </a:rPr>
              <a:t>mit den </a:t>
            </a:r>
            <a:r>
              <a:rPr lang="de-DE" sz="2600" b="1">
                <a:sym typeface="Wingdings" panose="05000000000000000000" pitchFamily="2" charset="2"/>
              </a:rPr>
              <a:t>„Funktionen</a:t>
            </a:r>
            <a:r>
              <a:rPr lang="de-DE" sz="2600" b="1" smtClean="0">
                <a:sym typeface="Wingdings" panose="05000000000000000000" pitchFamily="2" charset="2"/>
              </a:rPr>
              <a:t>“</a:t>
            </a:r>
            <a:r>
              <a:rPr lang="de-DE" sz="2600" smtClean="0">
                <a:sym typeface="Wingdings" panose="05000000000000000000" pitchFamily="2" charset="2"/>
              </a:rPr>
              <a:t> von </a:t>
            </a:r>
            <a:r>
              <a:rPr lang="de-DE" sz="2600" b="1" smtClean="0">
                <a:sym typeface="Wingdings" panose="05000000000000000000" pitchFamily="2" charset="2"/>
              </a:rPr>
              <a:t>Vladimir </a:t>
            </a:r>
            <a:r>
              <a:rPr lang="de-DE" sz="2600" b="1">
                <a:sym typeface="Wingdings" panose="05000000000000000000" pitchFamily="2" charset="2"/>
              </a:rPr>
              <a:t>Propp </a:t>
            </a:r>
            <a:r>
              <a:rPr lang="de-DE" sz="2600" smtClean="0">
                <a:sym typeface="Wingdings" panose="05000000000000000000" pitchFamily="2" charset="2"/>
              </a:rPr>
              <a:t>(Analyse russischer Zaubermärchen):</a:t>
            </a:r>
            <a:endParaRPr lang="de-DE" sz="2600"/>
          </a:p>
          <a:p>
            <a:endParaRPr lang="de-DE" sz="2600"/>
          </a:p>
          <a:p>
            <a:r>
              <a:rPr lang="de-DE" sz="2600" smtClean="0"/>
              <a:t>Propp </a:t>
            </a:r>
            <a:r>
              <a:rPr lang="de-DE" sz="2600"/>
              <a:t>(1975): „eine Aktion einer handelnden Person …, die unter dem Aspekt ihrer Bedeutung für den Gang der Handlung definiert wird“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 smtClean="0"/>
              <a:t>zielt </a:t>
            </a:r>
            <a:r>
              <a:rPr lang="de-DE" sz="2200"/>
              <a:t>nicht auf </a:t>
            </a:r>
            <a:r>
              <a:rPr lang="de-DE" sz="2200" i="1"/>
              <a:t>alle</a:t>
            </a:r>
            <a:r>
              <a:rPr lang="de-DE" sz="2200"/>
              <a:t>, sondern nur auf </a:t>
            </a:r>
            <a:r>
              <a:rPr lang="de-DE" sz="2200" i="1"/>
              <a:t>ausgewählte</a:t>
            </a:r>
            <a:r>
              <a:rPr lang="de-DE" sz="2200"/>
              <a:t>, </a:t>
            </a:r>
            <a:r>
              <a:rPr lang="de-DE" sz="2200" i="1"/>
              <a:t>funktional wichtige </a:t>
            </a:r>
            <a:r>
              <a:rPr lang="de-DE" sz="2200"/>
              <a:t>Stoffeinheiten </a:t>
            </a:r>
            <a:r>
              <a:rPr lang="de-DE" sz="2200">
                <a:sym typeface="Wingdings" panose="05000000000000000000" pitchFamily="2" charset="2"/>
              </a:rPr>
              <a:t> zu einer </a:t>
            </a:r>
            <a:r>
              <a:rPr lang="de-DE" sz="2200" i="1">
                <a:sym typeface="Wingdings" panose="05000000000000000000" pitchFamily="2" charset="2"/>
              </a:rPr>
              <a:t>kompletten</a:t>
            </a:r>
            <a:r>
              <a:rPr lang="de-DE" sz="2200">
                <a:sym typeface="Wingdings" panose="05000000000000000000" pitchFamily="2" charset="2"/>
              </a:rPr>
              <a:t> Stoff-Analyse </a:t>
            </a:r>
            <a:r>
              <a:rPr lang="de-DE" sz="2200" smtClean="0">
                <a:sym typeface="Wingdings" panose="05000000000000000000" pitchFamily="2" charset="2"/>
              </a:rPr>
              <a:t>ungeeignet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 i="1" smtClean="0">
                <a:sym typeface="Wingdings" panose="05000000000000000000" pitchFamily="2" charset="2"/>
              </a:rPr>
              <a:t>eine</a:t>
            </a:r>
            <a:r>
              <a:rPr lang="de-DE" sz="2200" smtClean="0">
                <a:sym typeface="Wingdings" panose="05000000000000000000" pitchFamily="2" charset="2"/>
              </a:rPr>
              <a:t> „Funktion“ kann </a:t>
            </a:r>
            <a:r>
              <a:rPr lang="de-DE" sz="2200" i="1" smtClean="0">
                <a:sym typeface="Wingdings" panose="05000000000000000000" pitchFamily="2" charset="2"/>
              </a:rPr>
              <a:t>mehrere</a:t>
            </a:r>
            <a:r>
              <a:rPr lang="de-DE" sz="2200" smtClean="0">
                <a:sym typeface="Wingdings" panose="05000000000000000000" pitchFamily="2" charset="2"/>
              </a:rPr>
              <a:t> Hyleme umfassen </a:t>
            </a:r>
            <a:r>
              <a:rPr lang="de-DE" sz="2200">
                <a:sym typeface="Wingdings" panose="05000000000000000000" pitchFamily="2" charset="2"/>
              </a:rPr>
              <a:t>(teilweise Überschneidung mit </a:t>
            </a:r>
            <a:r>
              <a:rPr lang="de-DE" sz="2200" smtClean="0">
                <a:sym typeface="Wingdings" panose="05000000000000000000" pitchFamily="2" charset="2"/>
              </a:rPr>
              <a:t>Hyperhylem-Begriff!)  keine Stoff-Analyse </a:t>
            </a:r>
            <a:r>
              <a:rPr lang="de-DE" sz="2200" i="1" smtClean="0">
                <a:sym typeface="Wingdings" panose="05000000000000000000" pitchFamily="2" charset="2"/>
              </a:rPr>
              <a:t>kleinster</a:t>
            </a:r>
            <a:r>
              <a:rPr lang="de-DE" sz="2200" smtClean="0">
                <a:sym typeface="Wingdings" panose="05000000000000000000" pitchFamily="2" charset="2"/>
              </a:rPr>
              <a:t> handlungstragender Einheiten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 smtClean="0"/>
              <a:t>aber wie Hyperhylem-Funktion z.T. funktional bestimmte Zusammenfassungen, z.B. </a:t>
            </a:r>
            <a:r>
              <a:rPr lang="de-DE" sz="2200"/>
              <a:t>„Der Held wird vor den Verfolgern gerettet“ (Nr. 22), „Aufgabe wird gelöst“ (Nr. 26), „Der Held wird erkannt“ (Nr. 27), „Der Held vermählt sich und besteigt den Thron“ (Nr. 31</a:t>
            </a:r>
            <a:r>
              <a:rPr lang="de-DE" sz="2200" smtClean="0"/>
              <a:t>)</a:t>
            </a:r>
            <a:r>
              <a:rPr lang="de-DE" sz="2200" smtClean="0">
                <a:sym typeface="Wingdings" panose="05000000000000000000" pitchFamily="2" charset="2"/>
              </a:rPr>
              <a:t> </a:t>
            </a:r>
            <a:endParaRPr lang="de-DE" sz="2200">
              <a:sym typeface="Wingdings" panose="05000000000000000000" pitchFamily="2" charset="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200" i="1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63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Hyperhylem-Funktion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228436"/>
            <a:ext cx="11667218" cy="5264439"/>
          </a:xfrm>
        </p:spPr>
        <p:txBody>
          <a:bodyPr>
            <a:normAutofit/>
          </a:bodyPr>
          <a:lstStyle/>
          <a:p>
            <a:r>
              <a:rPr lang="de-DE" sz="2600" smtClean="0">
                <a:sym typeface="Wingdings" panose="05000000000000000000" pitchFamily="2" charset="2"/>
              </a:rPr>
              <a:t> Hyperhylem-Begriff w</a:t>
            </a:r>
            <a:r>
              <a:rPr lang="de-DE" sz="2600" smtClean="0"/>
              <a:t>ichtig für</a:t>
            </a:r>
            <a:endParaRPr lang="de-DE" sz="26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 b="1" smtClean="0">
                <a:sym typeface="Wingdings" panose="05000000000000000000" pitchFamily="2" charset="2"/>
              </a:rPr>
              <a:t>Erkennen</a:t>
            </a:r>
            <a:r>
              <a:rPr lang="de-DE" sz="2600" smtClean="0">
                <a:sym typeface="Wingdings" panose="05000000000000000000" pitchFamily="2" charset="2"/>
              </a:rPr>
              <a:t> bereits </a:t>
            </a:r>
            <a:r>
              <a:rPr lang="de-DE" sz="2600" b="1" smtClean="0">
                <a:sym typeface="Wingdings" panose="05000000000000000000" pitchFamily="2" charset="2"/>
              </a:rPr>
              <a:t>intramedialer Vergleichbarkeit</a:t>
            </a:r>
            <a:r>
              <a:rPr lang="de-DE" sz="2600" smtClean="0">
                <a:sym typeface="Wingdings" panose="05000000000000000000" pitchFamily="2" charset="2"/>
              </a:rPr>
              <a:t> jeweils unterschiedlich lang ausgeführter Hylemsequenzen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 b="1">
                <a:sym typeface="Wingdings" panose="05000000000000000000" pitchFamily="2" charset="2"/>
              </a:rPr>
              <a:t>Erkennen</a:t>
            </a:r>
            <a:r>
              <a:rPr lang="de-DE" sz="2600">
                <a:sym typeface="Wingdings" panose="05000000000000000000" pitchFamily="2" charset="2"/>
              </a:rPr>
              <a:t> </a:t>
            </a:r>
            <a:r>
              <a:rPr lang="de-DE" sz="2600" b="1" smtClean="0">
                <a:sym typeface="Wingdings" panose="05000000000000000000" pitchFamily="2" charset="2"/>
              </a:rPr>
              <a:t>transmedialer Vergleichbarkeit</a:t>
            </a:r>
            <a:r>
              <a:rPr lang="de-DE" sz="2600" smtClean="0">
                <a:sym typeface="Wingdings" panose="05000000000000000000" pitchFamily="2" charset="2"/>
              </a:rPr>
              <a:t> aufgrund medienspezifisch unterschiedlicher Spezifika und Möglichkeiten, Erzählstoffe eher detailliert-ausführlich oder eher kondensiert-kurz zu präsentieren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 b="1">
                <a:sym typeface="Wingdings" panose="05000000000000000000" pitchFamily="2" charset="2"/>
              </a:rPr>
              <a:t>Operationalisierbarkeit von Vergleichen</a:t>
            </a:r>
            <a:r>
              <a:rPr lang="de-DE" sz="2600">
                <a:sym typeface="Wingdings" panose="05000000000000000000" pitchFamily="2" charset="2"/>
              </a:rPr>
              <a:t> längerer und detaillierter </a:t>
            </a:r>
            <a:r>
              <a:rPr lang="de-DE" sz="2600" smtClean="0">
                <a:sym typeface="Wingdings" panose="05000000000000000000" pitchFamily="2" charset="2"/>
              </a:rPr>
              <a:t>Hylemsequenzen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 smtClean="0">
                <a:sym typeface="Wingdings" panose="05000000000000000000" pitchFamily="2" charset="2"/>
              </a:rPr>
              <a:t>Beispiel: intramediale </a:t>
            </a:r>
            <a:r>
              <a:rPr lang="de-DE" sz="2200">
                <a:sym typeface="Wingdings" panose="05000000000000000000" pitchFamily="2" charset="2"/>
              </a:rPr>
              <a:t>Stoffpartitur des „Erechtheus-Eumolpos-Mythos</a:t>
            </a:r>
            <a:r>
              <a:rPr lang="de-DE" sz="2200" smtClean="0">
                <a:sym typeface="Wingdings" panose="05000000000000000000" pitchFamily="2" charset="2"/>
              </a:rPr>
              <a:t>“ (sub „Komparativ-transmediale Mythosforschung“)</a:t>
            </a:r>
            <a:endParaRPr lang="de-DE" sz="2200">
              <a:sym typeface="Wingdings" panose="05000000000000000000" pitchFamily="2" charset="2"/>
            </a:endParaRPr>
          </a:p>
          <a:p>
            <a:endParaRPr lang="de-DE" sz="2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41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10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811369" y="228600"/>
            <a:ext cx="9478679" cy="990600"/>
          </a:xfrm>
        </p:spPr>
        <p:txBody>
          <a:bodyPr>
            <a:normAutofit/>
          </a:bodyPr>
          <a:lstStyle/>
          <a:p>
            <a:r>
              <a:rPr lang="de-DE" sz="3200"/>
              <a:t>Relevanz für komparative Stoff-Analysen</a:t>
            </a:r>
            <a:endParaRPr lang="de-DE" sz="32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5C72115-4163-402D-A2EB-31FA3654C118}" type="slidenum">
              <a:rPr lang="de-DE" altLang="de-DE" sz="1600" b="0">
                <a:latin typeface="Tw Cen MT" panose="020B0602020104020603" pitchFamily="34" charset="0"/>
              </a:rPr>
              <a:pPr/>
              <a:t>42</a:t>
            </a:fld>
            <a:endParaRPr lang="de-DE" altLang="de-DE" sz="1600" b="0">
              <a:latin typeface="Tw Cen MT" panose="020B0602020104020603" pitchFamily="34" charset="0"/>
            </a:endParaRPr>
          </a:p>
        </p:txBody>
      </p:sp>
      <p:graphicFrame>
        <p:nvGraphicFramePr>
          <p:cNvPr id="9" name="Inhaltsplatzhalter 3"/>
          <p:cNvGraphicFramePr>
            <a:graphicFrameLocks/>
          </p:cNvGraphicFramePr>
          <p:nvPr/>
        </p:nvGraphicFramePr>
        <p:xfrm>
          <a:off x="1631505" y="2204864"/>
          <a:ext cx="8912225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1703512" y="3978642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/>
              <a:t>Stoffvariante B:</a:t>
            </a:r>
          </a:p>
        </p:txBody>
      </p:sp>
      <p:graphicFrame>
        <p:nvGraphicFramePr>
          <p:cNvPr id="11" name="Inhaltsplatzhalter 3"/>
          <p:cNvGraphicFramePr>
            <a:graphicFrameLocks/>
          </p:cNvGraphicFramePr>
          <p:nvPr/>
        </p:nvGraphicFramePr>
        <p:xfrm>
          <a:off x="1631505" y="4365104"/>
          <a:ext cx="8912225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1703512" y="1484784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/>
              <a:t>Stoffvariante A:</a:t>
            </a:r>
          </a:p>
        </p:txBody>
      </p:sp>
      <p:sp>
        <p:nvSpPr>
          <p:cNvPr id="13" name="Pfeil nach unten 12"/>
          <p:cNvSpPr/>
          <p:nvPr/>
        </p:nvSpPr>
        <p:spPr>
          <a:xfrm>
            <a:off x="5757085" y="3645024"/>
            <a:ext cx="288032" cy="595228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 nach unten 13"/>
          <p:cNvSpPr/>
          <p:nvPr/>
        </p:nvSpPr>
        <p:spPr>
          <a:xfrm rot="2553821">
            <a:off x="4890859" y="3621510"/>
            <a:ext cx="288032" cy="595228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unten 14"/>
          <p:cNvSpPr/>
          <p:nvPr/>
        </p:nvSpPr>
        <p:spPr>
          <a:xfrm rot="19224551">
            <a:off x="6612673" y="3621510"/>
            <a:ext cx="288032" cy="595228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482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Hylembegriff in Abgrenzung zu anderen Termini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188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„Mythem“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228436"/>
            <a:ext cx="12034981" cy="5264439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600"/>
              <a:t>als Erzählstoff-Baustein nicht universalisierbar, sondern auf </a:t>
            </a:r>
            <a:r>
              <a:rPr lang="de-DE" sz="2600" i="1"/>
              <a:t>mythische </a:t>
            </a:r>
            <a:r>
              <a:rPr lang="de-DE" sz="2600"/>
              <a:t>Stoffe begrenzt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höchst komplexe Spezialbedeutung beim „Erfinder“ Lévi-Strauss (1958):</a:t>
            </a:r>
          </a:p>
          <a:p>
            <a:pPr marL="12573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de-DE" sz="2200"/>
              <a:t>in gebündelter Form und in ihren (v.a. antithetischen) Relationen zueinander jeweils unterschiedliche Bedeutungen annehmende, komplexe (!) Sinneinheiten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in der Folge davon abweichende, uneinheitliche Verwendungen: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„mythical episodes“ (Goebs 2002)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„selbstständige, kleinste Ereignis-, Erzähl- oder Handlungseinheiten“ (Turk 2003)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„kürzest mögliche[n] Sätze“ (D‘Huy 2015)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60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60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44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085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„Mythologem“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145310"/>
            <a:ext cx="12192000" cy="534756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auf </a:t>
            </a:r>
            <a:r>
              <a:rPr lang="de-DE" sz="2600" i="1"/>
              <a:t>mythische </a:t>
            </a:r>
            <a:r>
              <a:rPr lang="de-DE" sz="2600"/>
              <a:t>Erzählstoffe beschränkt, nicht universalisierbar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Überschneidung mit „Motiv“-Begriff (Mythologem = mythisches Motiv)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„einzelne[s] ‚mythische[s] Stoffmotiv‘“ (Zimmermann 1993), „wiederkehrende[s] mythische[s] Handlungsmoment“ (Junker 2005)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schwammig bleibender Bedeutungsgehalt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antik: mythische Erzählung oder Ausschnitt daraus (Plat. </a:t>
            </a:r>
            <a:r>
              <a:rPr lang="de-DE" sz="2200" i="1"/>
              <a:t>Phaidr</a:t>
            </a:r>
            <a:r>
              <a:rPr lang="de-DE" sz="2200"/>
              <a:t>. 229c; Ail. </a:t>
            </a:r>
            <a:r>
              <a:rPr lang="de-DE" sz="2200" i="1"/>
              <a:t>var</a:t>
            </a:r>
            <a:r>
              <a:rPr lang="de-DE" sz="2200"/>
              <a:t>. 5,21)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„in sich abgeschlossene Einzelerzählungen begrenzten Umfangs“, die „kaum oder überhaupt nicht mit anderen Mythen vernetzt sind“ (Reinhardt 2011)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 i="1"/>
              <a:t>sehr </a:t>
            </a:r>
            <a:r>
              <a:rPr lang="de-DE" sz="2600"/>
              <a:t>unterschiedliche Verwendungsweisen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im Prinzip gleichbleibendes „Grundgerüst“ eines Mythos („ritualisierter Textbestand“, Blumenberg 1984; „Genotext“, A. und J. Assmann 1998; „general contents of a mythological plot“, Diakonoff 1995)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„Bezeichnung der kleinsten, semantisch und historisch invariablen, konstitutiven Einheit des Mythos“ (Keim 1998)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= mythisches Motiv (s. oben)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60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60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45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697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„Motiv“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228436"/>
            <a:ext cx="12053455" cy="5264439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zielt nicht auf </a:t>
            </a:r>
            <a:r>
              <a:rPr lang="de-DE" sz="2600" i="1"/>
              <a:t>alle</a:t>
            </a:r>
            <a:r>
              <a:rPr lang="de-DE" sz="2600"/>
              <a:t>, sondern nur auf </a:t>
            </a:r>
            <a:r>
              <a:rPr lang="de-DE" sz="2600" i="1"/>
              <a:t>ausgewählte</a:t>
            </a:r>
            <a:r>
              <a:rPr lang="de-DE" sz="2600"/>
              <a:t> Stoffeinheiten </a:t>
            </a:r>
            <a:r>
              <a:rPr lang="de-DE" sz="2600">
                <a:sym typeface="Wingdings" panose="05000000000000000000" pitchFamily="2" charset="2"/>
              </a:rPr>
              <a:t> zu einer </a:t>
            </a:r>
            <a:r>
              <a:rPr lang="de-DE" sz="2600" i="1">
                <a:sym typeface="Wingdings" panose="05000000000000000000" pitchFamily="2" charset="2"/>
              </a:rPr>
              <a:t>kompletten</a:t>
            </a:r>
            <a:r>
              <a:rPr lang="de-DE" sz="2600">
                <a:sym typeface="Wingdings" panose="05000000000000000000" pitchFamily="2" charset="2"/>
              </a:rPr>
              <a:t> Stoff-Analyse ungeeignet</a:t>
            </a:r>
            <a:endParaRPr lang="de-DE" sz="26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unpräziser Umfang und Inhalt einer solchen „kleineren stofflichen Einheit“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„schematisierte Vorstellung (ein- oder mehrgliedriger Art) von Ereignissen, Situationen, Figuren, Gegenständen oder Räumen“ (Wolpers 1982) 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en-US" sz="2200"/>
              <a:t>„the smallest unit“ in „a self-sufficient narrative“; „elements of a tale (that is, a statement about an actor, an object, or an incident“; „can be a combination of all three of these elements“ (Uther 2011, basierend auf Aarne/Thompson)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„Kleinste selbständige Inhalts-Einheit oder tradierbares intertextuelles Element eines literarischen Werks“ (Drux 2000)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zielt oft auf schwer bestimmbare „Bedeutsamkeit“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„eine sich wiederholende, typische und das heißt also menschlich bedeutungsvolle Situation“ (Kayser 1960)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„strukturelle Einheit als typische, bedeutungsvolle Situation, die allgemeine thematische Vorstellungen umfaßt“ (Wilpert 2001)</a:t>
            </a:r>
          </a:p>
          <a:p>
            <a:endParaRPr lang="de-DE" sz="2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46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272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„Ereignis“ (bzw. „Motiv“)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228436"/>
            <a:ext cx="12108873" cy="5264439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zielt nicht auf </a:t>
            </a:r>
            <a:r>
              <a:rPr lang="de-DE" sz="2600" i="1"/>
              <a:t>alle</a:t>
            </a:r>
            <a:r>
              <a:rPr lang="de-DE" sz="2600"/>
              <a:t>, sondern nur auf </a:t>
            </a:r>
            <a:r>
              <a:rPr lang="de-DE" sz="2600" i="1"/>
              <a:t>ausgewählte</a:t>
            </a:r>
            <a:r>
              <a:rPr lang="de-DE" sz="2600"/>
              <a:t> Stoffeinheiten </a:t>
            </a:r>
            <a:r>
              <a:rPr lang="de-DE" sz="2600">
                <a:sym typeface="Wingdings" panose="05000000000000000000" pitchFamily="2" charset="2"/>
              </a:rPr>
              <a:t> zu einer </a:t>
            </a:r>
            <a:r>
              <a:rPr lang="de-DE" sz="2600" i="1">
                <a:sym typeface="Wingdings" panose="05000000000000000000" pitchFamily="2" charset="2"/>
              </a:rPr>
              <a:t>kompletten</a:t>
            </a:r>
            <a:r>
              <a:rPr lang="de-DE" sz="2600">
                <a:sym typeface="Wingdings" panose="05000000000000000000" pitchFamily="2" charset="2"/>
              </a:rPr>
              <a:t> Stoff-Analyse ungeeignet</a:t>
            </a:r>
            <a:endParaRPr lang="de-DE" sz="26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narratologische und daher </a:t>
            </a:r>
            <a:r>
              <a:rPr lang="de-DE" sz="2600" i="1"/>
              <a:t>nicht transmediale</a:t>
            </a:r>
            <a:r>
              <a:rPr lang="de-DE" sz="2600"/>
              <a:t>, sondern </a:t>
            </a:r>
            <a:r>
              <a:rPr lang="de-DE" sz="2600" i="1"/>
              <a:t>rein textbezogene</a:t>
            </a:r>
            <a:r>
              <a:rPr lang="de-DE" sz="2600"/>
              <a:t> Begrifflichkeiten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„Ereignis“ = „Motiv“ = „kleinste, elementare Einheit der Handlung“ (Martínez/ Scheffel 2012)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„Ereignis“ = „kleinste unzerlegbare Einheit des Sujetaufbaus“ (Lotman 1972)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„Motiv“ = „Thema eines nicht weiter zerlegbaren Werkteils“ (Tomaševskij 1985)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oft Festlegung auf eine (schwer definierbare) „Bedeutsamkeit“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Handlung, die „als außergewöhnlich oder besonders folgenreich, also bemerkenswert eingeschätzt wird“ (Anz 2007)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Lotman: „Versetzung einer Figur über die Grenzen eines semantischen Feldes“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Problematik der präzisen Bestimmung einer „kleinsten“ Einheit (unter Umständen auch „mehrgliedrig“)</a:t>
            </a:r>
          </a:p>
          <a:p>
            <a:endParaRPr lang="de-DE" sz="2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47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83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„Funktion“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228436"/>
            <a:ext cx="11859491" cy="5264439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Propp (1975): „eine Aktion einer handelnden Person …, die unter dem Aspekt ihrer Bedeutung für den Gang der Handlung definiert wird“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Beispiele: </a:t>
            </a:r>
            <a:r>
              <a:rPr lang="de-DE" sz="2200" smtClean="0"/>
              <a:t>„</a:t>
            </a:r>
            <a:r>
              <a:rPr lang="de-DE" sz="2200"/>
              <a:t>Der Held wird vor den Verfolgern gerettet“ (Nr. 22), „Aufgabe wird gelöst“ (Nr. 26), „Der Held wird erkannt“ (Nr. 27), </a:t>
            </a:r>
            <a:r>
              <a:rPr lang="de-DE" sz="2200" smtClean="0"/>
              <a:t>„</a:t>
            </a:r>
            <a:r>
              <a:rPr lang="de-DE" sz="2200"/>
              <a:t>Der Held vermählt sich und besteigt den Thron</a:t>
            </a:r>
            <a:r>
              <a:rPr lang="de-DE" sz="2200" smtClean="0"/>
              <a:t>“ (</a:t>
            </a:r>
            <a:r>
              <a:rPr lang="de-DE" sz="2200"/>
              <a:t>Nr. </a:t>
            </a:r>
            <a:r>
              <a:rPr lang="de-DE" sz="2200" smtClean="0"/>
              <a:t>31)</a:t>
            </a:r>
            <a:endParaRPr lang="de-DE" sz="2200"/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 smtClean="0"/>
              <a:t>zielt </a:t>
            </a:r>
            <a:r>
              <a:rPr lang="de-DE" sz="2200"/>
              <a:t>nicht auf </a:t>
            </a:r>
            <a:r>
              <a:rPr lang="de-DE" sz="2200" i="1"/>
              <a:t>alle</a:t>
            </a:r>
            <a:r>
              <a:rPr lang="de-DE" sz="2200"/>
              <a:t>, sondern nur auf </a:t>
            </a:r>
            <a:r>
              <a:rPr lang="de-DE" sz="2200" i="1"/>
              <a:t>ausgewählte</a:t>
            </a:r>
            <a:r>
              <a:rPr lang="de-DE" sz="2200"/>
              <a:t>, </a:t>
            </a:r>
            <a:r>
              <a:rPr lang="de-DE" sz="2200" i="1"/>
              <a:t>funktional wichtige </a:t>
            </a:r>
            <a:r>
              <a:rPr lang="de-DE" sz="2200"/>
              <a:t>Stoffeinheiten </a:t>
            </a:r>
            <a:r>
              <a:rPr lang="de-DE" sz="2200">
                <a:sym typeface="Wingdings" panose="05000000000000000000" pitchFamily="2" charset="2"/>
              </a:rPr>
              <a:t> zu einer </a:t>
            </a:r>
            <a:r>
              <a:rPr lang="de-DE" sz="2200" i="1">
                <a:sym typeface="Wingdings" panose="05000000000000000000" pitchFamily="2" charset="2"/>
              </a:rPr>
              <a:t>kompletten</a:t>
            </a:r>
            <a:r>
              <a:rPr lang="de-DE" sz="2200">
                <a:sym typeface="Wingdings" panose="05000000000000000000" pitchFamily="2" charset="2"/>
              </a:rPr>
              <a:t> Stoff-Analyse </a:t>
            </a:r>
            <a:r>
              <a:rPr lang="de-DE" sz="2200" smtClean="0">
                <a:sym typeface="Wingdings" panose="05000000000000000000" pitchFamily="2" charset="2"/>
              </a:rPr>
              <a:t>ungeeignet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 i="1" smtClean="0">
                <a:sym typeface="Wingdings" panose="05000000000000000000" pitchFamily="2" charset="2"/>
              </a:rPr>
              <a:t>eine</a:t>
            </a:r>
            <a:r>
              <a:rPr lang="de-DE" sz="2200" smtClean="0">
                <a:sym typeface="Wingdings" panose="05000000000000000000" pitchFamily="2" charset="2"/>
              </a:rPr>
              <a:t> „Funktion“ kann </a:t>
            </a:r>
            <a:r>
              <a:rPr lang="de-DE" sz="2200" i="1" smtClean="0">
                <a:sym typeface="Wingdings" panose="05000000000000000000" pitchFamily="2" charset="2"/>
              </a:rPr>
              <a:t>mehrere</a:t>
            </a:r>
            <a:r>
              <a:rPr lang="de-DE" sz="2200" smtClean="0">
                <a:sym typeface="Wingdings" panose="05000000000000000000" pitchFamily="2" charset="2"/>
              </a:rPr>
              <a:t> Hyleme umfassen </a:t>
            </a:r>
            <a:r>
              <a:rPr lang="de-DE" sz="2200">
                <a:sym typeface="Wingdings" panose="05000000000000000000" pitchFamily="2" charset="2"/>
              </a:rPr>
              <a:t>(teilweise Überschneidung mit </a:t>
            </a:r>
            <a:r>
              <a:rPr lang="de-DE" sz="2200" smtClean="0">
                <a:sym typeface="Wingdings" panose="05000000000000000000" pitchFamily="2" charset="2"/>
              </a:rPr>
              <a:t>Hyperhylem-Begriff!)  keine Stoff-Analyse </a:t>
            </a:r>
            <a:r>
              <a:rPr lang="de-DE" sz="2200" i="1" smtClean="0">
                <a:sym typeface="Wingdings" panose="05000000000000000000" pitchFamily="2" charset="2"/>
              </a:rPr>
              <a:t>kleinster</a:t>
            </a:r>
            <a:r>
              <a:rPr lang="de-DE" sz="2200" smtClean="0">
                <a:sym typeface="Wingdings" panose="05000000000000000000" pitchFamily="2" charset="2"/>
              </a:rPr>
              <a:t> handlungstragender Einheiten </a:t>
            </a:r>
            <a:endParaRPr lang="de-DE" sz="2200">
              <a:sym typeface="Wingdings" panose="05000000000000000000" pitchFamily="2" charset="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Barthes (1988): „kleinste[n] Erzähleinheiten“, die sich nicht nach formalen Kriterien bestimmen lassen, sondern nur anhand des Sinns und Zwecks, den sie innerhalb einer Erzählung haben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zielt nicht nur auf </a:t>
            </a:r>
            <a:r>
              <a:rPr lang="de-DE" sz="2200" i="1"/>
              <a:t>handlungstragende Stoffeinheiten</a:t>
            </a:r>
            <a:r>
              <a:rPr lang="de-DE" sz="2200"/>
              <a:t>, sondern darüber hinaus auch auf stoffkonstituierende </a:t>
            </a:r>
            <a:r>
              <a:rPr lang="de-DE" sz="2200" i="1"/>
              <a:t>Einzel-Bestandteile</a:t>
            </a:r>
            <a:r>
              <a:rPr lang="de-DE" sz="2200"/>
              <a:t>, und außerdem nur unter dem Aspekt der </a:t>
            </a:r>
            <a:r>
              <a:rPr lang="de-DE" sz="2200" i="1"/>
              <a:t>funktionalen</a:t>
            </a:r>
            <a:r>
              <a:rPr lang="de-DE" sz="2200"/>
              <a:t> Bedeutsamkeit</a:t>
            </a:r>
            <a:endParaRPr lang="de-DE" sz="2200" i="1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48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711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200">
                <a:solidFill>
                  <a:prstClr val="black"/>
                </a:solidFill>
              </a:rPr>
              <a:t>Fazit 1: Problematik anderer Erzählstoff-Unterteilungen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7945" y="1136074"/>
            <a:ext cx="11395364" cy="5356802"/>
          </a:xfrm>
        </p:spPr>
        <p:txBody>
          <a:bodyPr>
            <a:noAutofit/>
          </a:bodyPr>
          <a:lstStyle/>
          <a:p>
            <a:r>
              <a:rPr lang="de-DE" sz="2400" b="1"/>
              <a:t>Mythem</a:t>
            </a:r>
            <a:r>
              <a:rPr lang="de-DE" sz="2400"/>
              <a:t> oder </a:t>
            </a:r>
            <a:r>
              <a:rPr lang="de-DE" sz="2400" b="1"/>
              <a:t>Mythologem</a:t>
            </a:r>
            <a:r>
              <a:rPr lang="de-DE" sz="2400"/>
              <a:t> (Lévi-Strauss; Assmann, Blumenberg u.a.):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000"/>
              <a:t>nicht auf </a:t>
            </a:r>
            <a:r>
              <a:rPr lang="de-DE" sz="2000" i="1"/>
              <a:t>alle</a:t>
            </a:r>
            <a:r>
              <a:rPr lang="de-DE" sz="2000"/>
              <a:t>, sondern nur auf </a:t>
            </a:r>
            <a:r>
              <a:rPr lang="de-DE" sz="2000" i="1"/>
              <a:t>mythische</a:t>
            </a:r>
            <a:r>
              <a:rPr lang="de-DE" sz="2000"/>
              <a:t> Erzählstoffe anwendbar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000" i="1"/>
              <a:t>Mythem</a:t>
            </a:r>
            <a:r>
              <a:rPr lang="de-DE" sz="2000"/>
              <a:t> nicht „kleinste handlungstragende Einheit“, sondern „zu Bündeln zusammengefasste Sinneinheit“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000"/>
              <a:t>in Forschung beide Begriffe </a:t>
            </a:r>
            <a:r>
              <a:rPr lang="de-DE" sz="2000" i="1"/>
              <a:t>verschieden definiert</a:t>
            </a:r>
            <a:r>
              <a:rPr lang="de-DE" sz="2000"/>
              <a:t> und </a:t>
            </a:r>
            <a:r>
              <a:rPr lang="de-DE" sz="2000" i="1"/>
              <a:t>uneinheitlich verwendet</a:t>
            </a:r>
          </a:p>
          <a:p>
            <a:r>
              <a:rPr lang="de-DE" sz="2400" b="1"/>
              <a:t>Motiv</a:t>
            </a:r>
            <a:r>
              <a:rPr lang="de-DE" sz="2400"/>
              <a:t> oder </a:t>
            </a:r>
            <a:r>
              <a:rPr lang="de-DE" sz="2400" b="1"/>
              <a:t>Ereignis</a:t>
            </a:r>
            <a:r>
              <a:rPr lang="de-DE" sz="2400"/>
              <a:t> (Wilpert, Wolpers, Drux, Tomaševskij; Lotman, Martínez/Scheffel, Anz u.a.):</a:t>
            </a:r>
          </a:p>
          <a:p>
            <a:pPr marL="1143000" lvl="1">
              <a:buFont typeface="Arial" panose="020B0604020202020204" pitchFamily="34" charset="0"/>
              <a:buChar char="•"/>
            </a:pPr>
            <a:r>
              <a:rPr lang="de-DE" sz="2000"/>
              <a:t>zielen nicht auf </a:t>
            </a:r>
            <a:r>
              <a:rPr lang="de-DE" sz="2000" i="1"/>
              <a:t>alle</a:t>
            </a:r>
            <a:r>
              <a:rPr lang="de-DE" sz="2000"/>
              <a:t>, sondern nur auf </a:t>
            </a:r>
            <a:r>
              <a:rPr lang="de-DE" sz="2000" i="1"/>
              <a:t>ausgewählte, „bedeutsame“</a:t>
            </a:r>
            <a:r>
              <a:rPr lang="de-DE" sz="2000"/>
              <a:t> Stoffeinheiten </a:t>
            </a:r>
            <a:r>
              <a:rPr lang="de-DE" sz="2000">
                <a:sym typeface="Wingdings" panose="05000000000000000000" pitchFamily="2" charset="2"/>
              </a:rPr>
              <a:t> zu einer </a:t>
            </a:r>
            <a:r>
              <a:rPr lang="de-DE" sz="2000" i="1">
                <a:sym typeface="Wingdings" panose="05000000000000000000" pitchFamily="2" charset="2"/>
              </a:rPr>
              <a:t>kompletten</a:t>
            </a:r>
            <a:r>
              <a:rPr lang="de-DE" sz="2000">
                <a:sym typeface="Wingdings" panose="05000000000000000000" pitchFamily="2" charset="2"/>
              </a:rPr>
              <a:t> Stoff-Analyse ungeeignet</a:t>
            </a:r>
          </a:p>
          <a:p>
            <a:pPr marL="1143000" lvl="1">
              <a:buFont typeface="Arial" panose="020B0604020202020204" pitchFamily="34" charset="0"/>
              <a:buChar char="•"/>
            </a:pPr>
            <a:r>
              <a:rPr lang="de-DE" sz="2000"/>
              <a:t>oft problematische Festlegung auf eine (schwer definierbare) „Bedeutsamkeit“</a:t>
            </a:r>
          </a:p>
          <a:p>
            <a:pPr marL="1143000" lvl="1">
              <a:buFont typeface="Arial" panose="020B0604020202020204" pitchFamily="34" charset="0"/>
              <a:buChar char="•"/>
            </a:pPr>
            <a:r>
              <a:rPr lang="de-DE" sz="2000"/>
              <a:t>oft </a:t>
            </a:r>
            <a:r>
              <a:rPr lang="de-DE" sz="2000" i="1"/>
              <a:t>unpräziser Umfang und Inhalt </a:t>
            </a:r>
            <a:r>
              <a:rPr lang="de-DE" sz="2000"/>
              <a:t>der Begriffe</a:t>
            </a:r>
          </a:p>
          <a:p>
            <a:r>
              <a:rPr lang="de-DE" sz="2400" b="1"/>
              <a:t>Funktion</a:t>
            </a:r>
            <a:r>
              <a:rPr lang="de-DE" sz="2400"/>
              <a:t> (Propp, Barthes):</a:t>
            </a:r>
          </a:p>
          <a:p>
            <a:pPr marL="1143000" lvl="1">
              <a:buFont typeface="Arial" panose="020B0604020202020204" pitchFamily="34" charset="0"/>
              <a:buChar char="•"/>
            </a:pPr>
            <a:r>
              <a:rPr lang="de-DE" sz="2000"/>
              <a:t>zielt nicht auf </a:t>
            </a:r>
            <a:r>
              <a:rPr lang="de-DE" sz="2000" i="1"/>
              <a:t>alle</a:t>
            </a:r>
            <a:r>
              <a:rPr lang="de-DE" sz="2000"/>
              <a:t>, sondern nur auf </a:t>
            </a:r>
            <a:r>
              <a:rPr lang="de-DE" sz="2000" i="1"/>
              <a:t>ausgewählte</a:t>
            </a:r>
            <a:r>
              <a:rPr lang="de-DE" sz="2000"/>
              <a:t>, </a:t>
            </a:r>
            <a:r>
              <a:rPr lang="de-DE" sz="2000" i="1"/>
              <a:t>funktional wichtige </a:t>
            </a:r>
            <a:r>
              <a:rPr lang="de-DE" sz="2000"/>
              <a:t>Stoffeinheiten </a:t>
            </a:r>
            <a:r>
              <a:rPr lang="de-DE" sz="2000">
                <a:sym typeface="Wingdings" panose="05000000000000000000" pitchFamily="2" charset="2"/>
              </a:rPr>
              <a:t> zu einer </a:t>
            </a:r>
            <a:r>
              <a:rPr lang="de-DE" sz="2000" i="1">
                <a:sym typeface="Wingdings" panose="05000000000000000000" pitchFamily="2" charset="2"/>
              </a:rPr>
              <a:t>kompletten</a:t>
            </a:r>
            <a:r>
              <a:rPr lang="de-DE" sz="2000">
                <a:sym typeface="Wingdings" panose="05000000000000000000" pitchFamily="2" charset="2"/>
              </a:rPr>
              <a:t> Stoff-Analyse ungeeignet</a:t>
            </a:r>
          </a:p>
          <a:p>
            <a:pPr marL="1143000" lvl="1">
              <a:buFont typeface="Arial" panose="020B0604020202020204" pitchFamily="34" charset="0"/>
              <a:buChar char="•"/>
            </a:pPr>
            <a:r>
              <a:rPr lang="de-DE" sz="2000"/>
              <a:t>zielt nicht nur auf </a:t>
            </a:r>
            <a:r>
              <a:rPr lang="de-DE" sz="2000" i="1"/>
              <a:t>handlungstragende Stoffeinheiten</a:t>
            </a:r>
            <a:r>
              <a:rPr lang="de-DE" sz="2000"/>
              <a:t>, sondern darüber hinaus auch auf stoffkonstituierende </a:t>
            </a:r>
            <a:r>
              <a:rPr lang="de-DE" sz="2000" i="1"/>
              <a:t>Einzel-Bestandteile</a:t>
            </a:r>
            <a:endParaRPr lang="de-DE" sz="2000"/>
          </a:p>
          <a:p>
            <a:endParaRPr lang="de-DE" sz="24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49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90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Aus welchen „Bausteinen“ </a:t>
            </a:r>
            <a:r>
              <a:rPr lang="de-DE" sz="3200" smtClean="0"/>
              <a:t>besteht ein Erzählstoff?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745" y="1340768"/>
            <a:ext cx="11656291" cy="5141168"/>
          </a:xfrm>
        </p:spPr>
        <p:txBody>
          <a:bodyPr>
            <a:normAutofit/>
          </a:bodyPr>
          <a:lstStyle/>
          <a:p>
            <a:r>
              <a:rPr lang="de-DE" sz="2400"/>
              <a:t>Medien-unabhängige „</a:t>
            </a:r>
            <a:r>
              <a:rPr lang="de-DE" sz="2400" b="1"/>
              <a:t>kleinste</a:t>
            </a:r>
            <a:r>
              <a:rPr lang="de-DE" sz="2400"/>
              <a:t> </a:t>
            </a:r>
            <a:r>
              <a:rPr lang="de-DE" sz="2400" b="1"/>
              <a:t>stoffkonstituierende Bestandteile</a:t>
            </a:r>
            <a:r>
              <a:rPr lang="de-DE" sz="2400"/>
              <a:t>“: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400"/>
              <a:t>Figuren, Gegenstände, Örtlichkeiten, Phänomene (wie Naturerscheinungen) u. a. 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400"/>
              <a:t>Handlungs- oder Zustandsbeschreibungen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400"/>
              <a:t>nähere Bestimmungen („Determinationen“ bzw. </a:t>
            </a:r>
            <a:r>
              <a:rPr lang="de-DE" sz="2400" i="1"/>
              <a:t>qualifiers</a:t>
            </a:r>
            <a:r>
              <a:rPr lang="de-DE" sz="2400" smtClean="0"/>
              <a:t>)</a:t>
            </a:r>
          </a:p>
          <a:p>
            <a:pPr marL="0" lvl="1" indent="0">
              <a:buNone/>
            </a:pPr>
            <a:r>
              <a:rPr lang="de-DE" sz="2200" i="1" smtClean="0">
                <a:sym typeface="Wingdings" panose="05000000000000000000" pitchFamily="2" charset="2"/>
              </a:rPr>
              <a:t>[ vgl. Protonen, Neutronen, Elektronen …]</a:t>
            </a:r>
            <a:endParaRPr lang="de-DE" sz="2200" i="1"/>
          </a:p>
          <a:p>
            <a:endParaRPr lang="de-DE" sz="2800"/>
          </a:p>
          <a:p>
            <a:r>
              <a:rPr lang="de-DE" sz="2400"/>
              <a:t>Bilden zusammen medien-unabhängige „</a:t>
            </a:r>
            <a:r>
              <a:rPr lang="de-DE" sz="2400" b="1"/>
              <a:t>kleinste handlungstragende Einheiten</a:t>
            </a:r>
            <a:r>
              <a:rPr lang="de-DE" sz="2400"/>
              <a:t>“:</a:t>
            </a:r>
          </a:p>
          <a:p>
            <a:pPr algn="ctr"/>
            <a:r>
              <a:rPr lang="de-DE" sz="2600" b="1" smtClean="0"/>
              <a:t>Figur </a:t>
            </a:r>
            <a:r>
              <a:rPr lang="de-DE" sz="2600" b="1"/>
              <a:t>o. a. + Handlungs-/Zustandsbeschreibung</a:t>
            </a:r>
          </a:p>
          <a:p>
            <a:pPr algn="ctr"/>
            <a:r>
              <a:rPr lang="de-DE" sz="2400" smtClean="0"/>
              <a:t>(+ nähere Bestimmungen)</a:t>
            </a:r>
          </a:p>
          <a:p>
            <a:pPr marL="0" lvl="1" indent="0">
              <a:buNone/>
            </a:pPr>
            <a:r>
              <a:rPr lang="de-DE" sz="2200" i="1" smtClean="0">
                <a:solidFill>
                  <a:prstClr val="black"/>
                </a:solidFill>
                <a:sym typeface="Wingdings" panose="05000000000000000000" pitchFamily="2" charset="2"/>
              </a:rPr>
              <a:t>[ vgl. Atome]</a:t>
            </a:r>
          </a:p>
          <a:p>
            <a:endParaRPr lang="de-DE" sz="26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6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Fazit 2: Sinn und Gewinne des Hylembegriffs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1228436"/>
            <a:ext cx="11813309" cy="5264439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Trennung zwischen </a:t>
            </a:r>
            <a:r>
              <a:rPr lang="de-DE" sz="2600" i="1"/>
              <a:t>kleinsten</a:t>
            </a:r>
            <a:r>
              <a:rPr lang="de-DE" sz="2600"/>
              <a:t> </a:t>
            </a:r>
            <a:r>
              <a:rPr lang="de-DE" sz="2600" i="1"/>
              <a:t>stoffkonstituierenden Bestandteilen </a:t>
            </a:r>
            <a:r>
              <a:rPr lang="de-DE" sz="2600"/>
              <a:t>und </a:t>
            </a:r>
            <a:r>
              <a:rPr lang="de-DE" sz="2600" b="1"/>
              <a:t>kleinsten</a:t>
            </a:r>
            <a:r>
              <a:rPr lang="de-DE" sz="2600"/>
              <a:t> </a:t>
            </a:r>
            <a:r>
              <a:rPr lang="de-DE" sz="2600" b="1"/>
              <a:t>handlungstragenden Einheiten </a:t>
            </a:r>
            <a:r>
              <a:rPr lang="de-DE" sz="2600"/>
              <a:t>(sonst meist nicht differenziert) </a:t>
            </a:r>
            <a:endParaRPr lang="de-DE" sz="2600" b="1"/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 i="1"/>
              <a:t>Bestandteile </a:t>
            </a:r>
            <a:r>
              <a:rPr lang="de-DE" sz="2200"/>
              <a:t>„Zeus“ + „donnern“ </a:t>
            </a:r>
            <a:r>
              <a:rPr lang="de-DE" sz="2200">
                <a:sym typeface="Wingdings" panose="05000000000000000000" pitchFamily="2" charset="2"/>
              </a:rPr>
              <a:t> </a:t>
            </a:r>
            <a:r>
              <a:rPr lang="de-DE" sz="2200" b="1">
                <a:sym typeface="Wingdings" panose="05000000000000000000" pitchFamily="2" charset="2"/>
              </a:rPr>
              <a:t>Hylem</a:t>
            </a:r>
            <a:r>
              <a:rPr lang="de-DE" sz="2200">
                <a:sym typeface="Wingdings" panose="05000000000000000000" pitchFamily="2" charset="2"/>
              </a:rPr>
              <a:t> „Zeus donnert.“</a:t>
            </a:r>
            <a:endParaRPr lang="de-DE" sz="22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nicht unscharfe </a:t>
            </a:r>
            <a:r>
              <a:rPr lang="de-DE" sz="2600" i="1"/>
              <a:t>quantitative</a:t>
            </a:r>
            <a:r>
              <a:rPr lang="de-DE" sz="2600"/>
              <a:t>, sondern </a:t>
            </a:r>
            <a:r>
              <a:rPr lang="de-DE" sz="2600" b="1"/>
              <a:t>Bestimmung durch formal-logische Kriterien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/>
              <a:t>Hylem-Aufbau aus logischem Subjekt + logischem Prädikat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nicht nur auf </a:t>
            </a:r>
            <a:r>
              <a:rPr lang="de-DE" sz="2600" i="1"/>
              <a:t>funktional wichtige </a:t>
            </a:r>
            <a:r>
              <a:rPr lang="de-DE" sz="2600"/>
              <a:t>oder </a:t>
            </a:r>
            <a:r>
              <a:rPr lang="de-DE" sz="2600" i="1"/>
              <a:t>inhaltlich bedeutsame</a:t>
            </a:r>
            <a:r>
              <a:rPr lang="de-DE" sz="2600"/>
              <a:t> Stoffbausteine beschränkt, sondern </a:t>
            </a:r>
            <a:r>
              <a:rPr lang="de-DE" sz="2600" b="1"/>
              <a:t>zur Analyse </a:t>
            </a:r>
            <a:r>
              <a:rPr lang="de-DE" sz="2600" b="1" i="1"/>
              <a:t>aller </a:t>
            </a:r>
            <a:r>
              <a:rPr lang="de-DE" sz="2600" b="1"/>
              <a:t>kleinsten handlungstragenden Stoffeinheiten geeignet</a:t>
            </a:r>
          </a:p>
          <a:p>
            <a:pPr marL="1257300" lvl="1" indent="-457200">
              <a:buFont typeface="Arial" panose="020B0604020202020204" pitchFamily="34" charset="0"/>
              <a:buChar char="•"/>
            </a:pPr>
            <a:r>
              <a:rPr lang="de-DE" sz="2200">
                <a:sym typeface="Wingdings" panose="05000000000000000000" pitchFamily="2" charset="2"/>
              </a:rPr>
              <a:t> Entfall der oft nicht unproblematischen Bestimmung, ob und ab wann etwas funktional oder inhaltlich „bedeutsam“ ist</a:t>
            </a:r>
            <a:endParaRPr lang="de-DE" sz="22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nicht nur </a:t>
            </a:r>
            <a:r>
              <a:rPr lang="de-DE" sz="2600" i="1"/>
              <a:t>text</a:t>
            </a:r>
            <a:r>
              <a:rPr lang="de-DE" sz="2600"/>
              <a:t>bezogen, sondern </a:t>
            </a:r>
            <a:r>
              <a:rPr lang="de-DE" sz="2600" b="1"/>
              <a:t>transmedial anwendbar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600"/>
              <a:t>nicht nur auf </a:t>
            </a:r>
            <a:r>
              <a:rPr lang="de-DE" sz="2600" i="1"/>
              <a:t>Mythen</a:t>
            </a:r>
            <a:r>
              <a:rPr lang="de-DE" sz="2600"/>
              <a:t>, sondern </a:t>
            </a:r>
            <a:r>
              <a:rPr lang="de-DE" sz="2600" b="1"/>
              <a:t>auf alle Erzählstoff-Arten anwendbar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/>
              <a:pPr/>
              <a:t>50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0128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Aussortiert / Ältere Folien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>
                <a:solidFill>
                  <a:prstClr val="black">
                    <a:tint val="75000"/>
                  </a:prstClr>
                </a:solidFill>
              </a:rPr>
              <a:t>C. Zgoll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51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1094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200"/>
              <a:t>Aufbau eines mythischen Stoffes: die „Stoffwolke“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endParaRPr lang="de-DE"/>
          </a:p>
          <a:p>
            <a:r>
              <a:rPr lang="de-DE" sz="280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 in verschiedensten Medien!</a:t>
            </a:r>
            <a:endParaRPr lang="de-DE" sz="28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5A901-4199-4991-A34B-DA39B0381A69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/>
              <a:t>52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Wolke 4"/>
          <p:cNvSpPr/>
          <p:nvPr/>
        </p:nvSpPr>
        <p:spPr>
          <a:xfrm>
            <a:off x="1396093" y="1412422"/>
            <a:ext cx="9707336" cy="486591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283855" y="2286000"/>
            <a:ext cx="105294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>
                <a:solidFill>
                  <a:prstClr val="black"/>
                </a:solidFill>
              </a:rPr>
              <a:t>   Stoffvariante 1			Stoffvariante 2</a:t>
            </a:r>
          </a:p>
          <a:p>
            <a:endParaRPr lang="de-DE" sz="2000">
              <a:solidFill>
                <a:prstClr val="black"/>
              </a:solidFill>
            </a:endParaRPr>
          </a:p>
          <a:p>
            <a:r>
              <a:rPr lang="de-DE" sz="2000">
                <a:solidFill>
                  <a:prstClr val="black"/>
                </a:solidFill>
              </a:rPr>
              <a:t>	                  Stoffvariante 3	                                                                Stoffvariante 4</a:t>
            </a:r>
          </a:p>
          <a:p>
            <a:endParaRPr lang="de-DE" sz="2000">
              <a:solidFill>
                <a:prstClr val="black"/>
              </a:solidFill>
            </a:endParaRPr>
          </a:p>
          <a:p>
            <a:r>
              <a:rPr lang="de-DE" sz="2000">
                <a:solidFill>
                  <a:prstClr val="black"/>
                </a:solidFill>
              </a:rPr>
              <a:t>                   Stoffvariante 5                       Stoffvariante 6                                Stoffvariante 7</a:t>
            </a:r>
          </a:p>
          <a:p>
            <a:endParaRPr lang="de-DE" sz="2000">
              <a:solidFill>
                <a:prstClr val="black"/>
              </a:solidFill>
            </a:endParaRPr>
          </a:p>
          <a:p>
            <a:r>
              <a:rPr lang="de-DE" sz="2000">
                <a:solidFill>
                  <a:prstClr val="black"/>
                </a:solidFill>
              </a:rPr>
              <a:t>Stoffvariante 8			     Stoffvariante 9</a:t>
            </a:r>
          </a:p>
          <a:p>
            <a:endParaRPr lang="de-DE" sz="2000">
              <a:solidFill>
                <a:prstClr val="black"/>
              </a:solidFill>
            </a:endParaRPr>
          </a:p>
          <a:p>
            <a:r>
              <a:rPr lang="de-DE" sz="2000">
                <a:solidFill>
                  <a:prstClr val="black"/>
                </a:solidFill>
              </a:rPr>
              <a:t>		Stoffvariante …</a:t>
            </a:r>
          </a:p>
        </p:txBody>
      </p:sp>
    </p:spTree>
    <p:extLst>
      <p:ext uri="{BB962C8B-B14F-4D97-AF65-F5344CB8AC3E}">
        <p14:creationId xmlns:p14="http://schemas.microsoft.com/office/powerpoint/2010/main" val="365866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Aus welchen </a:t>
            </a:r>
            <a:r>
              <a:rPr lang="de-DE" sz="3200" smtClean="0"/>
              <a:t>Elementen und Bausteinen besteht </a:t>
            </a:r>
            <a:r>
              <a:rPr lang="de-DE" sz="3200"/>
              <a:t>ein Erzählstoff?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745" y="1340768"/>
            <a:ext cx="11656291" cy="5141168"/>
          </a:xfrm>
        </p:spPr>
        <p:txBody>
          <a:bodyPr>
            <a:normAutofit/>
          </a:bodyPr>
          <a:lstStyle/>
          <a:p>
            <a:pPr algn="ctr"/>
            <a:r>
              <a:rPr lang="de-DE" sz="2800" b="1" smtClean="0"/>
              <a:t>kleinste</a:t>
            </a:r>
            <a:r>
              <a:rPr lang="de-DE" sz="2800" smtClean="0"/>
              <a:t> </a:t>
            </a:r>
            <a:r>
              <a:rPr lang="de-DE" sz="2800" b="1"/>
              <a:t>stoffkonstituierende </a:t>
            </a:r>
            <a:r>
              <a:rPr lang="de-DE" sz="2800" b="1" smtClean="0"/>
              <a:t>Bestandteile</a:t>
            </a:r>
            <a:endParaRPr lang="de-DE" sz="2800"/>
          </a:p>
          <a:p>
            <a:endParaRPr lang="de-DE" sz="2800"/>
          </a:p>
          <a:p>
            <a:pPr algn="ctr"/>
            <a:endParaRPr lang="de-DE" sz="2800"/>
          </a:p>
          <a:p>
            <a:pPr algn="ctr"/>
            <a:r>
              <a:rPr lang="de-DE" sz="2800"/>
              <a:t>Der </a:t>
            </a:r>
            <a:r>
              <a:rPr lang="de-DE" sz="2800" i="1"/>
              <a:t>mächtige</a:t>
            </a:r>
            <a:r>
              <a:rPr lang="de-DE" sz="2800" b="1"/>
              <a:t> </a:t>
            </a:r>
            <a:r>
              <a:rPr lang="de-DE" sz="2800" b="1">
                <a:solidFill>
                  <a:schemeClr val="accent1">
                    <a:lumMod val="75000"/>
                  </a:schemeClr>
                </a:solidFill>
              </a:rPr>
              <a:t>Zeus</a:t>
            </a:r>
            <a:r>
              <a:rPr lang="de-DE" sz="2800" b="1"/>
              <a:t> </a:t>
            </a:r>
            <a:r>
              <a:rPr lang="de-DE" sz="2800" b="1">
                <a:solidFill>
                  <a:srgbClr val="FF0000"/>
                </a:solidFill>
              </a:rPr>
              <a:t>liebt</a:t>
            </a:r>
            <a:r>
              <a:rPr lang="de-DE" sz="2800" b="1"/>
              <a:t> </a:t>
            </a:r>
            <a:r>
              <a:rPr lang="de-DE" sz="2800" i="1"/>
              <a:t>brennend</a:t>
            </a:r>
            <a:r>
              <a:rPr lang="de-DE" sz="2800" b="1" i="1"/>
              <a:t> </a:t>
            </a:r>
            <a:r>
              <a:rPr lang="de-DE" sz="2800"/>
              <a:t>(</a:t>
            </a:r>
            <a:r>
              <a:rPr lang="de-DE" sz="2800" i="1"/>
              <a:t>die schöne</a:t>
            </a:r>
            <a:r>
              <a:rPr lang="de-DE" sz="2800" b="1"/>
              <a:t> </a:t>
            </a:r>
            <a:r>
              <a:rPr lang="de-DE" sz="2800" b="1">
                <a:solidFill>
                  <a:srgbClr val="00B050"/>
                </a:solidFill>
              </a:rPr>
              <a:t>Europa</a:t>
            </a:r>
            <a:r>
              <a:rPr lang="de-DE" sz="2800"/>
              <a:t>).</a:t>
            </a:r>
            <a:endParaRPr lang="de-DE" sz="2800" b="1"/>
          </a:p>
          <a:p>
            <a:endParaRPr lang="de-DE" sz="2800"/>
          </a:p>
          <a:p>
            <a:pPr algn="ctr"/>
            <a:endParaRPr lang="de-DE" sz="2800"/>
          </a:p>
          <a:p>
            <a:pPr algn="ctr"/>
            <a:endParaRPr lang="de-DE" sz="28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>
                <a:defRPr/>
              </a:pPr>
              <a:t>6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  <p:cxnSp>
        <p:nvCxnSpPr>
          <p:cNvPr id="6" name="Gerade Verbindung mit Pfeil 5"/>
          <p:cNvCxnSpPr/>
          <p:nvPr/>
        </p:nvCxnSpPr>
        <p:spPr>
          <a:xfrm flipH="1">
            <a:off x="3398982" y="1773382"/>
            <a:ext cx="2466110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/>
          <p:cNvCxnSpPr/>
          <p:nvPr/>
        </p:nvCxnSpPr>
        <p:spPr>
          <a:xfrm flipH="1">
            <a:off x="4627418" y="1773382"/>
            <a:ext cx="1339274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flipH="1">
            <a:off x="5477164" y="1773382"/>
            <a:ext cx="489528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5966691" y="1773382"/>
            <a:ext cx="637309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>
            <a:off x="5966691" y="1773382"/>
            <a:ext cx="2068945" cy="11453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6059055" y="1773382"/>
            <a:ext cx="3398981" cy="11453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123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Aus welchen Elementen und Bausteinen besteht ein Erzählstoff?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745" y="1340768"/>
            <a:ext cx="11656291" cy="5141168"/>
          </a:xfrm>
        </p:spPr>
        <p:txBody>
          <a:bodyPr>
            <a:normAutofit/>
          </a:bodyPr>
          <a:lstStyle/>
          <a:p>
            <a:pPr algn="ctr"/>
            <a:r>
              <a:rPr lang="de-DE" sz="2800" b="1" smtClean="0"/>
              <a:t>kleinste</a:t>
            </a:r>
            <a:r>
              <a:rPr lang="de-DE" sz="2800" smtClean="0"/>
              <a:t> </a:t>
            </a:r>
            <a:r>
              <a:rPr lang="de-DE" sz="2800" b="1"/>
              <a:t>stoffkonstituierende </a:t>
            </a:r>
            <a:r>
              <a:rPr lang="de-DE" sz="2800" b="1" smtClean="0"/>
              <a:t>Bestandteile</a:t>
            </a:r>
            <a:endParaRPr lang="de-DE" sz="2800" b="1"/>
          </a:p>
          <a:p>
            <a:endParaRPr lang="de-DE" sz="2800"/>
          </a:p>
          <a:p>
            <a:pPr algn="ctr"/>
            <a:endParaRPr lang="de-DE" sz="2800"/>
          </a:p>
          <a:p>
            <a:pPr algn="ctr"/>
            <a:r>
              <a:rPr lang="de-DE" sz="2800"/>
              <a:t>Der </a:t>
            </a:r>
            <a:r>
              <a:rPr lang="de-DE" sz="2800" i="1"/>
              <a:t>mächtige</a:t>
            </a:r>
            <a:r>
              <a:rPr lang="de-DE" sz="2800" b="1"/>
              <a:t> </a:t>
            </a:r>
            <a:r>
              <a:rPr lang="de-DE" sz="2800" b="1">
                <a:solidFill>
                  <a:schemeClr val="accent1">
                    <a:lumMod val="75000"/>
                  </a:schemeClr>
                </a:solidFill>
              </a:rPr>
              <a:t>Zeus</a:t>
            </a:r>
            <a:r>
              <a:rPr lang="de-DE" sz="2800" b="1"/>
              <a:t> </a:t>
            </a:r>
            <a:r>
              <a:rPr lang="de-DE" sz="2800" b="1">
                <a:solidFill>
                  <a:srgbClr val="FF0000"/>
                </a:solidFill>
              </a:rPr>
              <a:t>liebt</a:t>
            </a:r>
            <a:r>
              <a:rPr lang="de-DE" sz="2800" b="1"/>
              <a:t> </a:t>
            </a:r>
            <a:r>
              <a:rPr lang="de-DE" sz="2800" i="1"/>
              <a:t>brennend</a:t>
            </a:r>
            <a:r>
              <a:rPr lang="de-DE" sz="2800" b="1" i="1"/>
              <a:t> </a:t>
            </a:r>
            <a:r>
              <a:rPr lang="de-DE" sz="2800"/>
              <a:t>(</a:t>
            </a:r>
            <a:r>
              <a:rPr lang="de-DE" sz="2800" i="1"/>
              <a:t>die schöne</a:t>
            </a:r>
            <a:r>
              <a:rPr lang="de-DE" sz="2800" b="1"/>
              <a:t> </a:t>
            </a:r>
            <a:r>
              <a:rPr lang="de-DE" sz="2800" b="1">
                <a:solidFill>
                  <a:srgbClr val="00B050"/>
                </a:solidFill>
              </a:rPr>
              <a:t>Europa</a:t>
            </a:r>
            <a:r>
              <a:rPr lang="de-DE" sz="2800"/>
              <a:t>).</a:t>
            </a:r>
            <a:endParaRPr lang="de-DE" sz="2800" b="1"/>
          </a:p>
          <a:p>
            <a:endParaRPr lang="de-DE" sz="2800"/>
          </a:p>
          <a:p>
            <a:pPr algn="ctr"/>
            <a:endParaRPr lang="de-DE" sz="2800"/>
          </a:p>
          <a:p>
            <a:pPr algn="ctr"/>
            <a:r>
              <a:rPr lang="de-DE" sz="2800" b="1" smtClean="0">
                <a:solidFill>
                  <a:schemeClr val="accent4">
                    <a:lumMod val="75000"/>
                  </a:schemeClr>
                </a:solidFill>
              </a:rPr>
              <a:t>kleinste </a:t>
            </a:r>
            <a:r>
              <a:rPr lang="de-DE" sz="2800" b="1">
                <a:solidFill>
                  <a:schemeClr val="accent4">
                    <a:lumMod val="75000"/>
                  </a:schemeClr>
                </a:solidFill>
              </a:rPr>
              <a:t>handlungstragende </a:t>
            </a:r>
            <a:r>
              <a:rPr lang="de-DE" sz="2800" b="1" smtClean="0">
                <a:solidFill>
                  <a:schemeClr val="accent4">
                    <a:lumMod val="75000"/>
                  </a:schemeClr>
                </a:solidFill>
              </a:rPr>
              <a:t>Einheit</a:t>
            </a:r>
            <a:endParaRPr lang="de-DE" sz="2800" b="1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de-DE" sz="2800" b="1">
                <a:solidFill>
                  <a:schemeClr val="accent1">
                    <a:lumMod val="75000"/>
                  </a:schemeClr>
                </a:solidFill>
              </a:rPr>
              <a:t>Subjekt</a:t>
            </a:r>
            <a:r>
              <a:rPr lang="de-DE" sz="2800" b="1"/>
              <a:t> + </a:t>
            </a:r>
            <a:r>
              <a:rPr lang="de-DE" sz="2800" b="1">
                <a:solidFill>
                  <a:srgbClr val="FF0000"/>
                </a:solidFill>
              </a:rPr>
              <a:t>Prädikat</a:t>
            </a:r>
            <a:r>
              <a:rPr lang="de-DE" sz="2800" b="1"/>
              <a:t> (+ ggf. </a:t>
            </a:r>
            <a:r>
              <a:rPr lang="de-DE" sz="2800" b="1">
                <a:solidFill>
                  <a:srgbClr val="00B050"/>
                </a:solidFill>
              </a:rPr>
              <a:t>Objekt</a:t>
            </a:r>
            <a:r>
              <a:rPr lang="de-DE" sz="2800" b="1"/>
              <a:t>)</a:t>
            </a:r>
          </a:p>
          <a:p>
            <a:pPr algn="ctr"/>
            <a:r>
              <a:rPr lang="de-DE" sz="2800"/>
              <a:t>(+ </a:t>
            </a:r>
            <a:r>
              <a:rPr lang="de-DE" sz="2800" i="1"/>
              <a:t>ggf. nähere Bestimmungen</a:t>
            </a:r>
            <a:r>
              <a:rPr lang="de-DE" sz="2800"/>
              <a:t>)</a:t>
            </a:r>
          </a:p>
          <a:p>
            <a:pPr algn="ctr"/>
            <a:r>
              <a:rPr lang="de-DE" b="1" cap="small">
                <a:solidFill>
                  <a:schemeClr val="accent4">
                    <a:lumMod val="75000"/>
                  </a:schemeClr>
                </a:solidFill>
              </a:rPr>
              <a:t>= Hylem</a:t>
            </a:r>
            <a:endParaRPr lang="de-DE" sz="2800" b="1" cap="small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>
                <a:defRPr/>
              </a:pPr>
              <a:t>7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  <p:cxnSp>
        <p:nvCxnSpPr>
          <p:cNvPr id="6" name="Gerade Verbindung mit Pfeil 5"/>
          <p:cNvCxnSpPr/>
          <p:nvPr/>
        </p:nvCxnSpPr>
        <p:spPr>
          <a:xfrm flipH="1">
            <a:off x="3398982" y="1773382"/>
            <a:ext cx="2466110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/>
          <p:cNvCxnSpPr/>
          <p:nvPr/>
        </p:nvCxnSpPr>
        <p:spPr>
          <a:xfrm flipH="1">
            <a:off x="4627418" y="1773382"/>
            <a:ext cx="1339274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flipH="1">
            <a:off x="5477164" y="1773382"/>
            <a:ext cx="489528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5966691" y="1773382"/>
            <a:ext cx="637309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>
            <a:off x="5966691" y="1773382"/>
            <a:ext cx="2068945" cy="11453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6059055" y="1773382"/>
            <a:ext cx="3398981" cy="11453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Geschweifte Klammer links 22"/>
          <p:cNvSpPr/>
          <p:nvPr/>
        </p:nvSpPr>
        <p:spPr>
          <a:xfrm rot="16200000">
            <a:off x="5499508" y="-698094"/>
            <a:ext cx="1340766" cy="8405093"/>
          </a:xfrm>
          <a:prstGeom prst="leftBrace">
            <a:avLst>
              <a:gd name="adj1" fmla="val 8333"/>
              <a:gd name="adj2" fmla="val 48901"/>
            </a:avLst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96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Aus welchen Elementen und Bausteinen besteht ein Erzählstoff?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745" y="1340768"/>
            <a:ext cx="11656291" cy="5141168"/>
          </a:xfrm>
        </p:spPr>
        <p:txBody>
          <a:bodyPr>
            <a:normAutofit/>
          </a:bodyPr>
          <a:lstStyle/>
          <a:p>
            <a:pPr algn="ctr"/>
            <a:r>
              <a:rPr lang="de-DE" sz="2800" b="1" smtClean="0"/>
              <a:t>kleinste</a:t>
            </a:r>
            <a:r>
              <a:rPr lang="de-DE" sz="2800" smtClean="0"/>
              <a:t> </a:t>
            </a:r>
            <a:r>
              <a:rPr lang="de-DE" sz="2800" b="1"/>
              <a:t>stoffkonstituierende </a:t>
            </a:r>
            <a:r>
              <a:rPr lang="de-DE" sz="2800" b="1" smtClean="0"/>
              <a:t>Bestandteile</a:t>
            </a:r>
            <a:endParaRPr lang="de-DE" sz="2800" b="1"/>
          </a:p>
          <a:p>
            <a:endParaRPr lang="de-DE" sz="2800"/>
          </a:p>
          <a:p>
            <a:pPr algn="ctr"/>
            <a:endParaRPr lang="de-DE" sz="2800"/>
          </a:p>
          <a:p>
            <a:pPr algn="ctr"/>
            <a:r>
              <a:rPr lang="de-DE" sz="2800"/>
              <a:t>Der </a:t>
            </a:r>
            <a:r>
              <a:rPr lang="de-DE" sz="2800" i="1"/>
              <a:t>mächtige</a:t>
            </a:r>
            <a:r>
              <a:rPr lang="de-DE" sz="2800" b="1"/>
              <a:t> </a:t>
            </a:r>
            <a:r>
              <a:rPr lang="de-DE" sz="2800" b="1">
                <a:solidFill>
                  <a:schemeClr val="accent1">
                    <a:lumMod val="75000"/>
                  </a:schemeClr>
                </a:solidFill>
              </a:rPr>
              <a:t>Zeus</a:t>
            </a:r>
            <a:r>
              <a:rPr lang="de-DE" sz="2800" b="1"/>
              <a:t> </a:t>
            </a:r>
            <a:r>
              <a:rPr lang="de-DE" sz="2800" b="1">
                <a:solidFill>
                  <a:srgbClr val="FF0000"/>
                </a:solidFill>
              </a:rPr>
              <a:t>liebt</a:t>
            </a:r>
            <a:r>
              <a:rPr lang="de-DE" sz="2800" b="1"/>
              <a:t> </a:t>
            </a:r>
            <a:r>
              <a:rPr lang="de-DE" sz="2800" i="1"/>
              <a:t>brennend</a:t>
            </a:r>
            <a:r>
              <a:rPr lang="de-DE" sz="2800" b="1" i="1"/>
              <a:t> </a:t>
            </a:r>
            <a:r>
              <a:rPr lang="de-DE" sz="2800"/>
              <a:t>(</a:t>
            </a:r>
            <a:r>
              <a:rPr lang="de-DE" sz="2800" i="1"/>
              <a:t>die schöne</a:t>
            </a:r>
            <a:r>
              <a:rPr lang="de-DE" sz="2800" b="1"/>
              <a:t> </a:t>
            </a:r>
            <a:r>
              <a:rPr lang="de-DE" sz="2800" b="1">
                <a:solidFill>
                  <a:srgbClr val="00B050"/>
                </a:solidFill>
              </a:rPr>
              <a:t>Europa</a:t>
            </a:r>
            <a:r>
              <a:rPr lang="de-DE" sz="2800"/>
              <a:t>).</a:t>
            </a:r>
            <a:endParaRPr lang="de-DE" sz="2800" b="1"/>
          </a:p>
          <a:p>
            <a:endParaRPr lang="de-DE" sz="2800"/>
          </a:p>
          <a:p>
            <a:pPr algn="ctr"/>
            <a:endParaRPr lang="de-DE" sz="2800"/>
          </a:p>
          <a:p>
            <a:pPr algn="ctr"/>
            <a:r>
              <a:rPr lang="de-DE" sz="2800" b="1" smtClean="0">
                <a:solidFill>
                  <a:schemeClr val="accent4">
                    <a:lumMod val="75000"/>
                  </a:schemeClr>
                </a:solidFill>
              </a:rPr>
              <a:t>kleinste </a:t>
            </a:r>
            <a:r>
              <a:rPr lang="de-DE" sz="2800" b="1">
                <a:solidFill>
                  <a:schemeClr val="accent4">
                    <a:lumMod val="75000"/>
                  </a:schemeClr>
                </a:solidFill>
              </a:rPr>
              <a:t>handlungstragende </a:t>
            </a:r>
            <a:r>
              <a:rPr lang="de-DE" sz="2800" b="1" smtClean="0">
                <a:solidFill>
                  <a:schemeClr val="accent4">
                    <a:lumMod val="75000"/>
                  </a:schemeClr>
                </a:solidFill>
              </a:rPr>
              <a:t>Einheit</a:t>
            </a:r>
            <a:endParaRPr lang="de-DE" sz="2800" b="1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de-DE" sz="2800" b="1">
                <a:solidFill>
                  <a:schemeClr val="accent1">
                    <a:lumMod val="75000"/>
                  </a:schemeClr>
                </a:solidFill>
              </a:rPr>
              <a:t>Subjekt</a:t>
            </a:r>
            <a:r>
              <a:rPr lang="de-DE" sz="2800" b="1"/>
              <a:t> + </a:t>
            </a:r>
            <a:r>
              <a:rPr lang="de-DE" sz="2800" b="1">
                <a:solidFill>
                  <a:srgbClr val="FF0000"/>
                </a:solidFill>
              </a:rPr>
              <a:t>Prädikat</a:t>
            </a:r>
            <a:r>
              <a:rPr lang="de-DE" sz="2800" b="1"/>
              <a:t> (+ ggf. </a:t>
            </a:r>
            <a:r>
              <a:rPr lang="de-DE" sz="2800" b="1">
                <a:solidFill>
                  <a:srgbClr val="00B050"/>
                </a:solidFill>
              </a:rPr>
              <a:t>Objekt</a:t>
            </a:r>
            <a:r>
              <a:rPr lang="de-DE" sz="2800" b="1"/>
              <a:t>)</a:t>
            </a:r>
          </a:p>
          <a:p>
            <a:pPr algn="ctr"/>
            <a:r>
              <a:rPr lang="de-DE" sz="2800"/>
              <a:t>(+ </a:t>
            </a:r>
            <a:r>
              <a:rPr lang="de-DE" sz="2800" i="1"/>
              <a:t>ggf. nähere Bestimmungen</a:t>
            </a:r>
            <a:r>
              <a:rPr lang="de-DE" sz="2800"/>
              <a:t>)</a:t>
            </a:r>
          </a:p>
          <a:p>
            <a:pPr algn="ctr"/>
            <a:r>
              <a:rPr lang="de-DE" b="1" cap="small">
                <a:solidFill>
                  <a:schemeClr val="accent4">
                    <a:lumMod val="75000"/>
                  </a:schemeClr>
                </a:solidFill>
              </a:rPr>
              <a:t>= Hylem</a:t>
            </a:r>
            <a:endParaRPr lang="de-DE" sz="2800" b="1" cap="small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>
                <a:defRPr/>
              </a:pPr>
              <a:t>8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  <p:cxnSp>
        <p:nvCxnSpPr>
          <p:cNvPr id="6" name="Gerade Verbindung mit Pfeil 5"/>
          <p:cNvCxnSpPr/>
          <p:nvPr/>
        </p:nvCxnSpPr>
        <p:spPr>
          <a:xfrm flipH="1">
            <a:off x="3398982" y="1773382"/>
            <a:ext cx="2466110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/>
          <p:cNvCxnSpPr/>
          <p:nvPr/>
        </p:nvCxnSpPr>
        <p:spPr>
          <a:xfrm flipH="1">
            <a:off x="4627418" y="1773382"/>
            <a:ext cx="1339274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flipH="1">
            <a:off x="5477164" y="1773382"/>
            <a:ext cx="489528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>
          <a:xfrm>
            <a:off x="5966691" y="1773382"/>
            <a:ext cx="637309" cy="10606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>
            <a:off x="5966691" y="1773382"/>
            <a:ext cx="2068945" cy="11453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6059055" y="1773382"/>
            <a:ext cx="3398981" cy="11453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Geschweifte Klammer links 22"/>
          <p:cNvSpPr/>
          <p:nvPr/>
        </p:nvSpPr>
        <p:spPr>
          <a:xfrm rot="16200000">
            <a:off x="5499508" y="-698094"/>
            <a:ext cx="1340766" cy="8405093"/>
          </a:xfrm>
          <a:prstGeom prst="leftBrace">
            <a:avLst>
              <a:gd name="adj1" fmla="val 8333"/>
              <a:gd name="adj2" fmla="val 48901"/>
            </a:avLst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black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49382" y="4498109"/>
            <a:ext cx="2216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smtClean="0">
                <a:solidFill>
                  <a:srgbClr val="FF0000"/>
                </a:solidFill>
              </a:rPr>
              <a:t>essenziell</a:t>
            </a:r>
            <a:endParaRPr lang="de-DE" sz="2800" b="1">
              <a:solidFill>
                <a:srgbClr val="FF0000"/>
              </a:solidFill>
            </a:endParaRPr>
          </a:p>
        </p:txBody>
      </p:sp>
      <p:cxnSp>
        <p:nvCxnSpPr>
          <p:cNvPr id="14" name="Gerade Verbindung mit Pfeil 13"/>
          <p:cNvCxnSpPr/>
          <p:nvPr/>
        </p:nvCxnSpPr>
        <p:spPr>
          <a:xfrm>
            <a:off x="2045854" y="4837236"/>
            <a:ext cx="840510" cy="23090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3131128" y="4762711"/>
            <a:ext cx="3472872" cy="71269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16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1272"/>
          </a:xfrm>
        </p:spPr>
        <p:txBody>
          <a:bodyPr>
            <a:noAutofit/>
          </a:bodyPr>
          <a:lstStyle/>
          <a:p>
            <a:pPr algn="ctr"/>
            <a:r>
              <a:rPr lang="de-DE" sz="3200"/>
              <a:t>Hyleme als </a:t>
            </a:r>
            <a:r>
              <a:rPr lang="de-DE" sz="3200" smtClean="0"/>
              <a:t>kleinste handlungstragende </a:t>
            </a:r>
            <a:r>
              <a:rPr lang="de-DE" sz="3200"/>
              <a:t>Stoffbausteine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745" y="1340768"/>
            <a:ext cx="11656291" cy="5141168"/>
          </a:xfrm>
        </p:spPr>
        <p:txBody>
          <a:bodyPr>
            <a:normAutofit/>
          </a:bodyPr>
          <a:lstStyle/>
          <a:p>
            <a:r>
              <a:rPr lang="de-DE" sz="2800"/>
              <a:t>Terminologische Vereinfachung:</a:t>
            </a:r>
          </a:p>
          <a:p>
            <a:endParaRPr lang="de-DE" sz="2800"/>
          </a:p>
          <a:p>
            <a:r>
              <a:rPr lang="de-DE" sz="2800">
                <a:sym typeface="Wingdings" panose="05000000000000000000" pitchFamily="2" charset="2"/>
              </a:rPr>
              <a:t> </a:t>
            </a:r>
            <a:r>
              <a:rPr lang="de-DE" sz="2800"/>
              <a:t>„Kleinste handlungstragende Einheit einer Stoffvariante“ = </a:t>
            </a:r>
          </a:p>
          <a:p>
            <a:pPr algn="ctr"/>
            <a:r>
              <a:rPr lang="de-DE" sz="2800"/>
              <a:t>„</a:t>
            </a:r>
            <a:r>
              <a:rPr lang="de-DE" sz="2800" b="1"/>
              <a:t>Hylem</a:t>
            </a:r>
            <a:r>
              <a:rPr lang="de-DE" sz="2800"/>
              <a:t>“</a:t>
            </a:r>
          </a:p>
          <a:p>
            <a:r>
              <a:rPr lang="de-DE" sz="2800"/>
              <a:t>aus griechisch </a:t>
            </a:r>
            <a:r>
              <a:rPr lang="de-DE" sz="2800" i="1"/>
              <a:t>hyle</a:t>
            </a:r>
            <a:r>
              <a:rPr lang="de-DE" sz="2800"/>
              <a:t> (</a:t>
            </a:r>
            <a:r>
              <a:rPr lang="el-GR" sz="2800"/>
              <a:t>ὕλη</a:t>
            </a:r>
            <a:r>
              <a:rPr lang="de-DE" sz="2800"/>
              <a:t>) = „Stoff, Material“</a:t>
            </a:r>
          </a:p>
          <a:p>
            <a:endParaRPr lang="de-DE" sz="2800"/>
          </a:p>
          <a:p>
            <a:r>
              <a:rPr lang="de-DE" sz="2000"/>
              <a:t>Vgl. Begriffsbildungen wie</a:t>
            </a:r>
          </a:p>
          <a:p>
            <a:r>
              <a:rPr lang="de-DE" sz="2000"/>
              <a:t>„Phonem“ = kleinste, </a:t>
            </a:r>
            <a:r>
              <a:rPr lang="de-DE" sz="2000" smtClean="0"/>
              <a:t>potenziell </a:t>
            </a:r>
            <a:r>
              <a:rPr lang="de-DE" sz="2000"/>
              <a:t>bedeutungsunterscheidende lautliche Einheit </a:t>
            </a:r>
          </a:p>
          <a:p>
            <a:r>
              <a:rPr lang="de-DE" sz="2000"/>
              <a:t>„Morphem“ = kleinste bedeutungstragende Einheit sprachlicher Äußerungen</a:t>
            </a:r>
          </a:p>
          <a:p>
            <a:r>
              <a:rPr lang="de-DE" sz="2000"/>
              <a:t>„Hylem“ = kleinste handlungstragende Einheit </a:t>
            </a:r>
            <a:r>
              <a:rPr lang="de-DE" sz="2000" smtClean="0"/>
              <a:t>von Erzählstoffen</a:t>
            </a:r>
          </a:p>
          <a:p>
            <a:r>
              <a:rPr lang="de-DE" sz="2000"/>
              <a:t>(</a:t>
            </a:r>
            <a:r>
              <a:rPr lang="de-DE" sz="2000" smtClean="0"/>
              <a:t>C. Zgoll 2019, 109-118)</a:t>
            </a:r>
            <a:endParaRPr lang="de-DE" sz="2000"/>
          </a:p>
          <a:p>
            <a:endParaRPr lang="de-DE" sz="280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F13653-C0FD-4A8D-A569-87EB4F0CF674}" type="slidenum">
              <a:rPr lang="de-DE" smtClean="0">
                <a:solidFill>
                  <a:srgbClr val="5B9BD5">
                    <a:lumMod val="60000"/>
                    <a:lumOff val="40000"/>
                  </a:srgbClr>
                </a:solidFill>
              </a:rPr>
              <a:pPr>
                <a:defRPr/>
              </a:pPr>
              <a:t>9</a:t>
            </a:fld>
            <a:endParaRPr lang="de-DE">
              <a:solidFill>
                <a:srgbClr val="5B9BD5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9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76200">
          <a:solidFill>
            <a:schemeClr val="accent1">
              <a:lumMod val="75000"/>
            </a:schemeClr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äsentation2" id="{5E45787E-1161-4D3A-90D1-2174F4D335BE}" vid="{7BCDAB8A-ECF1-4BAA-9C47-062E805E08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CZ Vorlage B 2017-5</Template>
  <TotalTime>0</TotalTime>
  <Words>3232</Words>
  <Application>Microsoft Office PowerPoint</Application>
  <PresentationFormat>Breitbild</PresentationFormat>
  <Paragraphs>619</Paragraphs>
  <Slides>52</Slides>
  <Notes>20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52</vt:i4>
      </vt:variant>
    </vt:vector>
  </HeadingPairs>
  <TitlesOfParts>
    <vt:vector size="62" baseType="lpstr">
      <vt:lpstr>Arial</vt:lpstr>
      <vt:lpstr>Calibri</vt:lpstr>
      <vt:lpstr>DG Meta Science</vt:lpstr>
      <vt:lpstr>DG Meta Serif Science</vt:lpstr>
      <vt:lpstr>Palatino Linotype</vt:lpstr>
      <vt:lpstr>Papyrus</vt:lpstr>
      <vt:lpstr>Times New Roman</vt:lpstr>
      <vt:lpstr>Tw Cen MT</vt:lpstr>
      <vt:lpstr>Wingdings</vt:lpstr>
      <vt:lpstr>Office Theme</vt:lpstr>
      <vt:lpstr>Hylistik, hylistische Mythosforschung und moderne Mythostheorien</vt:lpstr>
      <vt:lpstr>Aufbau einer mythischen Stoffvariante</vt:lpstr>
      <vt:lpstr>Problem-Bestimmung</vt:lpstr>
      <vt:lpstr>Grundsätzliches</vt:lpstr>
      <vt:lpstr>Aus welchen „Bausteinen“ besteht ein Erzählstoff?</vt:lpstr>
      <vt:lpstr>Aus welchen Elementen und Bausteinen besteht ein Erzählstoff?</vt:lpstr>
      <vt:lpstr>Aus welchen Elementen und Bausteinen besteht ein Erzählstoff?</vt:lpstr>
      <vt:lpstr>Aus welchen Elementen und Bausteinen besteht ein Erzählstoff?</vt:lpstr>
      <vt:lpstr>Hyleme als kleinste handlungstragende Stoffbausteine</vt:lpstr>
      <vt:lpstr>Hyleme als kleinste handlungstragende Stoffbausteine</vt:lpstr>
      <vt:lpstr>Hyleme als kleinste handlungstragende Stoffbausteine</vt:lpstr>
      <vt:lpstr>Standardisieren von Hylemen</vt:lpstr>
      <vt:lpstr>Standardisieren von Hylemen</vt:lpstr>
      <vt:lpstr>Aufbau einer mythischen Stoffvariante</vt:lpstr>
      <vt:lpstr>Aufbau einer mythischen Stoffvariante</vt:lpstr>
      <vt:lpstr>Aufbau einer mythischen Stoffvariante</vt:lpstr>
      <vt:lpstr>Aufbau einer mythischen Stoffvariante</vt:lpstr>
      <vt:lpstr>Aufbau eines mythischen Stoffes: die „Stoffwolke“</vt:lpstr>
      <vt:lpstr>Definitionen: Hylem – Stoffvariante – Stoff</vt:lpstr>
      <vt:lpstr>Hyleme: Arten und Funktionen</vt:lpstr>
      <vt:lpstr>Arten von Hylemen: Weitere Differenzierungen</vt:lpstr>
      <vt:lpstr>Punktuelle und durative Hyleme</vt:lpstr>
      <vt:lpstr>Punktuelle und durative Hyleme</vt:lpstr>
      <vt:lpstr>Punktuelle und durative Hyleme</vt:lpstr>
      <vt:lpstr>Punktuelle und durative Hyleme</vt:lpstr>
      <vt:lpstr>Punktuelle und durative Hyleme</vt:lpstr>
      <vt:lpstr>Punktuelle und durative Hyleme</vt:lpstr>
      <vt:lpstr>Punktuelle und durative Hyleme</vt:lpstr>
      <vt:lpstr>Punktuelle und durative Hyleme</vt:lpstr>
      <vt:lpstr>Übersicht über punktuelle und durative Hyleme</vt:lpstr>
      <vt:lpstr>Übersicht über punktuelle und durative Hyleme</vt:lpstr>
      <vt:lpstr>Übersicht über punktuelle und durative Hyleme</vt:lpstr>
      <vt:lpstr>Übersicht über punktuelle und durative Hyleme</vt:lpstr>
      <vt:lpstr>Implizite Hyleme</vt:lpstr>
      <vt:lpstr>Implizite Hyleme</vt:lpstr>
      <vt:lpstr>Implizite Hyleme</vt:lpstr>
      <vt:lpstr>Implizite Hyleme</vt:lpstr>
      <vt:lpstr>Hyperhylem-Funktion</vt:lpstr>
      <vt:lpstr>Hyperhylem-Funktion</vt:lpstr>
      <vt:lpstr>Hyleme, Hyperhylem-Funktion und Propps „Funktionen“</vt:lpstr>
      <vt:lpstr>Hyperhylem-Funktion</vt:lpstr>
      <vt:lpstr>Relevanz für komparative Stoff-Analysen</vt:lpstr>
      <vt:lpstr>Hylembegriff in Abgrenzung zu anderen Termini</vt:lpstr>
      <vt:lpstr>„Mythem“</vt:lpstr>
      <vt:lpstr>„Mythologem“</vt:lpstr>
      <vt:lpstr>„Motiv“</vt:lpstr>
      <vt:lpstr>„Ereignis“ (bzw. „Motiv“)</vt:lpstr>
      <vt:lpstr>„Funktion“</vt:lpstr>
      <vt:lpstr>Fazit 1: Problematik anderer Erzählstoff-Unterteilungen</vt:lpstr>
      <vt:lpstr>Fazit 2: Sinn und Gewinne des Hylembegriffs</vt:lpstr>
      <vt:lpstr>Aussortiert / Ältere Folien</vt:lpstr>
      <vt:lpstr>Aufbau eines mythischen Stoffes: die „Stoffwolke“</vt:lpstr>
    </vt:vector>
  </TitlesOfParts>
  <Company>Georg August Universität Göttingen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Mythosforschung</dc:title>
  <dc:creator>czgoll</dc:creator>
  <cp:lastModifiedBy>Microsoft-Konto</cp:lastModifiedBy>
  <cp:revision>499</cp:revision>
  <dcterms:created xsi:type="dcterms:W3CDTF">2021-05-28T06:48:52Z</dcterms:created>
  <dcterms:modified xsi:type="dcterms:W3CDTF">2023-03-08T09:25:14Z</dcterms:modified>
</cp:coreProperties>
</file>