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597" r:id="rId2"/>
    <p:sldId id="410" r:id="rId3"/>
    <p:sldId id="521" r:id="rId4"/>
    <p:sldId id="258" r:id="rId5"/>
    <p:sldId id="414" r:id="rId6"/>
    <p:sldId id="421" r:id="rId7"/>
    <p:sldId id="524" r:id="rId8"/>
    <p:sldId id="525" r:id="rId9"/>
    <p:sldId id="526" r:id="rId10"/>
    <p:sldId id="527" r:id="rId11"/>
    <p:sldId id="326" r:id="rId12"/>
    <p:sldId id="413" r:id="rId13"/>
    <p:sldId id="327" r:id="rId14"/>
    <p:sldId id="528" r:id="rId15"/>
    <p:sldId id="529" r:id="rId16"/>
    <p:sldId id="530" r:id="rId17"/>
    <p:sldId id="531" r:id="rId18"/>
    <p:sldId id="351" r:id="rId19"/>
    <p:sldId id="329" r:id="rId20"/>
    <p:sldId id="330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0070C0"/>
    <a:srgbClr val="FD4E41"/>
    <a:srgbClr val="F4B183"/>
    <a:srgbClr val="C55A11"/>
    <a:srgbClr val="65A9D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83" d="100"/>
          <a:sy n="83" d="100"/>
        </p:scale>
        <p:origin x="77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1085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180BC7-2AB3-4F7D-A030-6A9564C087F7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462E053A-1F7E-4074-A2CE-E20906625B4B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de-DE"/>
            <a:t>Mythos in …</a:t>
          </a:r>
        </a:p>
      </dgm:t>
    </dgm:pt>
    <dgm:pt modelId="{B1C42CD4-9DCD-4243-8EDD-D0335A46AEC8}" type="parTrans" cxnId="{6AA3C0D9-B3C5-4864-8FF7-CA655EBB128A}">
      <dgm:prSet/>
      <dgm:spPr/>
      <dgm:t>
        <a:bodyPr/>
        <a:lstStyle/>
        <a:p>
          <a:endParaRPr lang="de-DE"/>
        </a:p>
      </dgm:t>
    </dgm:pt>
    <dgm:pt modelId="{939B8DB9-8260-4FF4-9336-6E9DB4E00A2D}" type="sibTrans" cxnId="{6AA3C0D9-B3C5-4864-8FF7-CA655EBB128A}">
      <dgm:prSet/>
      <dgm:spPr/>
      <dgm:t>
        <a:bodyPr/>
        <a:lstStyle/>
        <a:p>
          <a:endParaRPr lang="de-DE"/>
        </a:p>
      </dgm:t>
    </dgm:pt>
    <dgm:pt modelId="{FB09A766-B8F0-4953-ACB0-847BBE1B7026}">
      <dgm:prSet phldrT="[Text]" custT="1"/>
      <dgm:spPr/>
      <dgm:t>
        <a:bodyPr/>
        <a:lstStyle/>
        <a:p>
          <a:r>
            <a:rPr lang="de-DE" sz="1800"/>
            <a:t>Text</a:t>
          </a:r>
        </a:p>
      </dgm:t>
    </dgm:pt>
    <dgm:pt modelId="{B39A2B35-2708-4F7F-ABF7-201AF1234D13}" type="parTrans" cxnId="{62DC616D-B797-45D8-8F19-369C39F33827}">
      <dgm:prSet/>
      <dgm:spPr/>
      <dgm:t>
        <a:bodyPr/>
        <a:lstStyle/>
        <a:p>
          <a:endParaRPr lang="de-DE"/>
        </a:p>
      </dgm:t>
    </dgm:pt>
    <dgm:pt modelId="{B54B22CF-5FC7-407A-8153-B1D8DFCF511C}" type="sibTrans" cxnId="{62DC616D-B797-45D8-8F19-369C39F33827}">
      <dgm:prSet/>
      <dgm:spPr/>
      <dgm:t>
        <a:bodyPr/>
        <a:lstStyle/>
        <a:p>
          <a:endParaRPr lang="de-DE"/>
        </a:p>
      </dgm:t>
    </dgm:pt>
    <dgm:pt modelId="{276F19D1-A6C3-4AF9-AECD-ED495D8D6E41}">
      <dgm:prSet phldrT="[Text]" custT="1"/>
      <dgm:spPr/>
      <dgm:t>
        <a:bodyPr/>
        <a:lstStyle/>
        <a:p>
          <a:r>
            <a:rPr lang="de-DE" sz="1800"/>
            <a:t>Bild</a:t>
          </a:r>
        </a:p>
      </dgm:t>
    </dgm:pt>
    <dgm:pt modelId="{2FC7926E-164B-4A30-9E05-557C314D47F0}" type="parTrans" cxnId="{DCCA0772-D3D0-4B68-8B0D-AF32EBE527ED}">
      <dgm:prSet/>
      <dgm:spPr/>
      <dgm:t>
        <a:bodyPr/>
        <a:lstStyle/>
        <a:p>
          <a:endParaRPr lang="de-DE"/>
        </a:p>
      </dgm:t>
    </dgm:pt>
    <dgm:pt modelId="{55226EE3-890E-4E22-A08A-A2F98DEC82AD}" type="sibTrans" cxnId="{DCCA0772-D3D0-4B68-8B0D-AF32EBE527ED}">
      <dgm:prSet/>
      <dgm:spPr/>
      <dgm:t>
        <a:bodyPr/>
        <a:lstStyle/>
        <a:p>
          <a:endParaRPr lang="de-DE"/>
        </a:p>
      </dgm:t>
    </dgm:pt>
    <dgm:pt modelId="{936240F3-48C3-45CB-B4E8-EF8438E13DE2}">
      <dgm:prSet phldrT="[Text]" custT="1"/>
      <dgm:spPr/>
      <dgm:t>
        <a:bodyPr/>
        <a:lstStyle/>
        <a:p>
          <a:r>
            <a:rPr lang="de-DE" sz="1800"/>
            <a:t>Film</a:t>
          </a:r>
        </a:p>
      </dgm:t>
    </dgm:pt>
    <dgm:pt modelId="{E570A85E-A69F-45AF-8C86-C31826389D14}" type="parTrans" cxnId="{48BA4BDE-F67C-4083-9A46-182097F5071C}">
      <dgm:prSet/>
      <dgm:spPr/>
      <dgm:t>
        <a:bodyPr/>
        <a:lstStyle/>
        <a:p>
          <a:endParaRPr lang="de-DE"/>
        </a:p>
      </dgm:t>
    </dgm:pt>
    <dgm:pt modelId="{9536B3B1-CCEE-43BE-A006-44C330C67672}" type="sibTrans" cxnId="{48BA4BDE-F67C-4083-9A46-182097F5071C}">
      <dgm:prSet/>
      <dgm:spPr/>
      <dgm:t>
        <a:bodyPr/>
        <a:lstStyle/>
        <a:p>
          <a:endParaRPr lang="de-DE"/>
        </a:p>
      </dgm:t>
    </dgm:pt>
    <dgm:pt modelId="{9777E3AB-DD6E-42C4-AD4B-4B114EE96512}">
      <dgm:prSet phldrT="[Text]" custT="1"/>
      <dgm:spPr/>
      <dgm:t>
        <a:bodyPr/>
        <a:lstStyle/>
        <a:p>
          <a:r>
            <a:rPr lang="de-DE" sz="1800"/>
            <a:t>Tanz</a:t>
          </a:r>
        </a:p>
      </dgm:t>
    </dgm:pt>
    <dgm:pt modelId="{1B818793-2BD6-47ED-BF87-0DF1F4F45280}" type="parTrans" cxnId="{8A7410C5-936E-405C-B126-38C666758658}">
      <dgm:prSet/>
      <dgm:spPr/>
      <dgm:t>
        <a:bodyPr/>
        <a:lstStyle/>
        <a:p>
          <a:endParaRPr lang="de-DE"/>
        </a:p>
      </dgm:t>
    </dgm:pt>
    <dgm:pt modelId="{BE20F4DA-2707-4902-9BD2-315B54819563}" type="sibTrans" cxnId="{8A7410C5-936E-405C-B126-38C666758658}">
      <dgm:prSet/>
      <dgm:spPr/>
      <dgm:t>
        <a:bodyPr/>
        <a:lstStyle/>
        <a:p>
          <a:endParaRPr lang="de-DE"/>
        </a:p>
      </dgm:t>
    </dgm:pt>
    <dgm:pt modelId="{15B6A19B-022A-4E88-93A7-4CD4F5D734B4}">
      <dgm:prSet phldrT="[Text]" custT="1"/>
      <dgm:spPr/>
      <dgm:t>
        <a:bodyPr/>
        <a:lstStyle/>
        <a:p>
          <a:r>
            <a:rPr lang="de-DE" sz="1800"/>
            <a:t>Panto-mime</a:t>
          </a:r>
        </a:p>
      </dgm:t>
    </dgm:pt>
    <dgm:pt modelId="{A939CFF2-B7A3-41B4-8D10-4997D3EA805D}" type="parTrans" cxnId="{ACBCB77D-4F69-41EC-9701-E9C39A3EC85A}">
      <dgm:prSet/>
      <dgm:spPr/>
      <dgm:t>
        <a:bodyPr/>
        <a:lstStyle/>
        <a:p>
          <a:endParaRPr lang="de-DE"/>
        </a:p>
      </dgm:t>
    </dgm:pt>
    <dgm:pt modelId="{5B92EB84-E7A2-4385-AA80-720078E7403F}" type="sibTrans" cxnId="{ACBCB77D-4F69-41EC-9701-E9C39A3EC85A}">
      <dgm:prSet/>
      <dgm:spPr/>
      <dgm:t>
        <a:bodyPr/>
        <a:lstStyle/>
        <a:p>
          <a:endParaRPr lang="de-DE"/>
        </a:p>
      </dgm:t>
    </dgm:pt>
    <dgm:pt modelId="{4FFE0541-D7F0-4C71-B7FA-5376FCBAA038}">
      <dgm:prSet phldrT="[Text]" custT="1"/>
      <dgm:spPr/>
      <dgm:t>
        <a:bodyPr/>
        <a:lstStyle/>
        <a:p>
          <a:r>
            <a:rPr lang="de-DE" sz="1800"/>
            <a:t>Theater-stück</a:t>
          </a:r>
        </a:p>
      </dgm:t>
    </dgm:pt>
    <dgm:pt modelId="{F7966909-AD71-4644-B15F-1DDD11A968F5}" type="parTrans" cxnId="{9EDD787D-33C2-4BA6-A553-97E24A8244D2}">
      <dgm:prSet/>
      <dgm:spPr/>
      <dgm:t>
        <a:bodyPr/>
        <a:lstStyle/>
        <a:p>
          <a:endParaRPr lang="de-DE"/>
        </a:p>
      </dgm:t>
    </dgm:pt>
    <dgm:pt modelId="{BAC5A7D0-D12A-4855-AB86-7F745AD4329A}" type="sibTrans" cxnId="{9EDD787D-33C2-4BA6-A553-97E24A8244D2}">
      <dgm:prSet/>
      <dgm:spPr/>
      <dgm:t>
        <a:bodyPr/>
        <a:lstStyle/>
        <a:p>
          <a:endParaRPr lang="de-DE"/>
        </a:p>
      </dgm:t>
    </dgm:pt>
    <dgm:pt modelId="{F1DB8D22-D2C2-4E20-A2C3-2488F497E578}">
      <dgm:prSet phldrT="[Text]" custT="1"/>
      <dgm:spPr/>
      <dgm:t>
        <a:bodyPr/>
        <a:lstStyle/>
        <a:p>
          <a:r>
            <a:rPr lang="de-DE" sz="1800"/>
            <a:t>…</a:t>
          </a:r>
        </a:p>
      </dgm:t>
    </dgm:pt>
    <dgm:pt modelId="{D505F762-1B09-4877-BA94-BB8B66E3AFDC}" type="parTrans" cxnId="{A35D8E18-CF90-4134-8E44-2468C36B3A08}">
      <dgm:prSet/>
      <dgm:spPr/>
      <dgm:t>
        <a:bodyPr/>
        <a:lstStyle/>
        <a:p>
          <a:endParaRPr lang="de-DE"/>
        </a:p>
      </dgm:t>
    </dgm:pt>
    <dgm:pt modelId="{1849B740-9FAD-4AFD-9B1C-150003AA6DAF}" type="sibTrans" cxnId="{A35D8E18-CF90-4134-8E44-2468C36B3A08}">
      <dgm:prSet/>
      <dgm:spPr/>
      <dgm:t>
        <a:bodyPr/>
        <a:lstStyle/>
        <a:p>
          <a:endParaRPr lang="de-DE"/>
        </a:p>
      </dgm:t>
    </dgm:pt>
    <dgm:pt modelId="{591EA4D0-C9E4-4E8F-80B2-42C03B132FBE}" type="pres">
      <dgm:prSet presAssocID="{00180BC7-2AB3-4F7D-A030-6A9564C087F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755CB8C8-3BDA-4398-99A5-E171C4FFA51A}" type="pres">
      <dgm:prSet presAssocID="{462E053A-1F7E-4074-A2CE-E20906625B4B}" presName="centerShape" presStyleLbl="node0" presStyleIdx="0" presStyleCnt="1"/>
      <dgm:spPr/>
      <dgm:t>
        <a:bodyPr/>
        <a:lstStyle/>
        <a:p>
          <a:endParaRPr lang="de-DE"/>
        </a:p>
      </dgm:t>
    </dgm:pt>
    <dgm:pt modelId="{74DA1785-B60C-43CC-8B41-E388284429C3}" type="pres">
      <dgm:prSet presAssocID="{B39A2B35-2708-4F7F-ABF7-201AF1234D13}" presName="parTrans" presStyleLbl="sibTrans2D1" presStyleIdx="0" presStyleCnt="7"/>
      <dgm:spPr/>
      <dgm:t>
        <a:bodyPr/>
        <a:lstStyle/>
        <a:p>
          <a:endParaRPr lang="de-DE"/>
        </a:p>
      </dgm:t>
    </dgm:pt>
    <dgm:pt modelId="{A5E75AE7-13C4-4BD0-A436-644BAB69D635}" type="pres">
      <dgm:prSet presAssocID="{B39A2B35-2708-4F7F-ABF7-201AF1234D13}" presName="connectorText" presStyleLbl="sibTrans2D1" presStyleIdx="0" presStyleCnt="7"/>
      <dgm:spPr/>
      <dgm:t>
        <a:bodyPr/>
        <a:lstStyle/>
        <a:p>
          <a:endParaRPr lang="de-DE"/>
        </a:p>
      </dgm:t>
    </dgm:pt>
    <dgm:pt modelId="{B84496D7-BB30-4BE1-B629-30E82AFAC845}" type="pres">
      <dgm:prSet presAssocID="{FB09A766-B8F0-4953-ACB0-847BBE1B7026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9B359F2-C3FE-446B-9041-2606D261684C}" type="pres">
      <dgm:prSet presAssocID="{2FC7926E-164B-4A30-9E05-557C314D47F0}" presName="parTrans" presStyleLbl="sibTrans2D1" presStyleIdx="1" presStyleCnt="7"/>
      <dgm:spPr/>
      <dgm:t>
        <a:bodyPr/>
        <a:lstStyle/>
        <a:p>
          <a:endParaRPr lang="de-DE"/>
        </a:p>
      </dgm:t>
    </dgm:pt>
    <dgm:pt modelId="{AF777F8C-0A61-45BC-87AF-16635E0B1721}" type="pres">
      <dgm:prSet presAssocID="{2FC7926E-164B-4A30-9E05-557C314D47F0}" presName="connectorText" presStyleLbl="sibTrans2D1" presStyleIdx="1" presStyleCnt="7"/>
      <dgm:spPr/>
      <dgm:t>
        <a:bodyPr/>
        <a:lstStyle/>
        <a:p>
          <a:endParaRPr lang="de-DE"/>
        </a:p>
      </dgm:t>
    </dgm:pt>
    <dgm:pt modelId="{F4552B26-5DBF-4269-AE02-BDF8EB8DCD1A}" type="pres">
      <dgm:prSet presAssocID="{276F19D1-A6C3-4AF9-AECD-ED495D8D6E41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74F94EA-336D-42BC-B709-411095E5EB2D}" type="pres">
      <dgm:prSet presAssocID="{D505F762-1B09-4877-BA94-BB8B66E3AFDC}" presName="parTrans" presStyleLbl="sibTrans2D1" presStyleIdx="2" presStyleCnt="7"/>
      <dgm:spPr/>
      <dgm:t>
        <a:bodyPr/>
        <a:lstStyle/>
        <a:p>
          <a:endParaRPr lang="de-DE"/>
        </a:p>
      </dgm:t>
    </dgm:pt>
    <dgm:pt modelId="{BD6B7485-D81D-4EDF-85A2-26753E29239C}" type="pres">
      <dgm:prSet presAssocID="{D505F762-1B09-4877-BA94-BB8B66E3AFDC}" presName="connectorText" presStyleLbl="sibTrans2D1" presStyleIdx="2" presStyleCnt="7"/>
      <dgm:spPr/>
      <dgm:t>
        <a:bodyPr/>
        <a:lstStyle/>
        <a:p>
          <a:endParaRPr lang="de-DE"/>
        </a:p>
      </dgm:t>
    </dgm:pt>
    <dgm:pt modelId="{785909CB-B380-48C1-8E89-3A71012B14E2}" type="pres">
      <dgm:prSet presAssocID="{F1DB8D22-D2C2-4E20-A2C3-2488F497E578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E38F520-950B-443D-B690-D1BC679E8FAF}" type="pres">
      <dgm:prSet presAssocID="{F7966909-AD71-4644-B15F-1DDD11A968F5}" presName="parTrans" presStyleLbl="sibTrans2D1" presStyleIdx="3" presStyleCnt="7"/>
      <dgm:spPr/>
      <dgm:t>
        <a:bodyPr/>
        <a:lstStyle/>
        <a:p>
          <a:endParaRPr lang="de-DE"/>
        </a:p>
      </dgm:t>
    </dgm:pt>
    <dgm:pt modelId="{14866917-BFFE-4107-A87C-E3FCAC762EB9}" type="pres">
      <dgm:prSet presAssocID="{F7966909-AD71-4644-B15F-1DDD11A968F5}" presName="connectorText" presStyleLbl="sibTrans2D1" presStyleIdx="3" presStyleCnt="7"/>
      <dgm:spPr/>
      <dgm:t>
        <a:bodyPr/>
        <a:lstStyle/>
        <a:p>
          <a:endParaRPr lang="de-DE"/>
        </a:p>
      </dgm:t>
    </dgm:pt>
    <dgm:pt modelId="{6A550446-8702-4D33-A338-59380B787B21}" type="pres">
      <dgm:prSet presAssocID="{4FFE0541-D7F0-4C71-B7FA-5376FCBAA038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95D3CC2-65F1-46AC-B84C-A8046B986038}" type="pres">
      <dgm:prSet presAssocID="{A939CFF2-B7A3-41B4-8D10-4997D3EA805D}" presName="parTrans" presStyleLbl="sibTrans2D1" presStyleIdx="4" presStyleCnt="7"/>
      <dgm:spPr/>
      <dgm:t>
        <a:bodyPr/>
        <a:lstStyle/>
        <a:p>
          <a:endParaRPr lang="de-DE"/>
        </a:p>
      </dgm:t>
    </dgm:pt>
    <dgm:pt modelId="{872D5B2D-9417-4153-9A06-CD5C499F0526}" type="pres">
      <dgm:prSet presAssocID="{A939CFF2-B7A3-41B4-8D10-4997D3EA805D}" presName="connectorText" presStyleLbl="sibTrans2D1" presStyleIdx="4" presStyleCnt="7"/>
      <dgm:spPr/>
      <dgm:t>
        <a:bodyPr/>
        <a:lstStyle/>
        <a:p>
          <a:endParaRPr lang="de-DE"/>
        </a:p>
      </dgm:t>
    </dgm:pt>
    <dgm:pt modelId="{29255F2A-9BED-4BA1-B603-65B7A0E3AA37}" type="pres">
      <dgm:prSet presAssocID="{15B6A19B-022A-4E88-93A7-4CD4F5D734B4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EB8F62B-C2D2-4C71-9BD3-D2554C94588F}" type="pres">
      <dgm:prSet presAssocID="{E570A85E-A69F-45AF-8C86-C31826389D14}" presName="parTrans" presStyleLbl="sibTrans2D1" presStyleIdx="5" presStyleCnt="7"/>
      <dgm:spPr/>
      <dgm:t>
        <a:bodyPr/>
        <a:lstStyle/>
        <a:p>
          <a:endParaRPr lang="de-DE"/>
        </a:p>
      </dgm:t>
    </dgm:pt>
    <dgm:pt modelId="{74FEECFD-67DC-4C7C-8101-00341B74ABB2}" type="pres">
      <dgm:prSet presAssocID="{E570A85E-A69F-45AF-8C86-C31826389D14}" presName="connectorText" presStyleLbl="sibTrans2D1" presStyleIdx="5" presStyleCnt="7"/>
      <dgm:spPr/>
      <dgm:t>
        <a:bodyPr/>
        <a:lstStyle/>
        <a:p>
          <a:endParaRPr lang="de-DE"/>
        </a:p>
      </dgm:t>
    </dgm:pt>
    <dgm:pt modelId="{2066EBE3-9A14-4169-A829-069018E37784}" type="pres">
      <dgm:prSet presAssocID="{936240F3-48C3-45CB-B4E8-EF8438E13DE2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D51F162-AA59-40CD-B5DD-9B002CF55AA0}" type="pres">
      <dgm:prSet presAssocID="{1B818793-2BD6-47ED-BF87-0DF1F4F45280}" presName="parTrans" presStyleLbl="sibTrans2D1" presStyleIdx="6" presStyleCnt="7"/>
      <dgm:spPr/>
      <dgm:t>
        <a:bodyPr/>
        <a:lstStyle/>
        <a:p>
          <a:endParaRPr lang="de-DE"/>
        </a:p>
      </dgm:t>
    </dgm:pt>
    <dgm:pt modelId="{E17F5289-46BA-45D3-85D6-2C94E55D48D2}" type="pres">
      <dgm:prSet presAssocID="{1B818793-2BD6-47ED-BF87-0DF1F4F45280}" presName="connectorText" presStyleLbl="sibTrans2D1" presStyleIdx="6" presStyleCnt="7"/>
      <dgm:spPr/>
      <dgm:t>
        <a:bodyPr/>
        <a:lstStyle/>
        <a:p>
          <a:endParaRPr lang="de-DE"/>
        </a:p>
      </dgm:t>
    </dgm:pt>
    <dgm:pt modelId="{EE94906A-8DC2-4693-8C30-6E8B1E672B8B}" type="pres">
      <dgm:prSet presAssocID="{9777E3AB-DD6E-42C4-AD4B-4B114EE96512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8C8A46AD-AF66-411D-963E-8056E7F3DF9C}" type="presOf" srcId="{A939CFF2-B7A3-41B4-8D10-4997D3EA805D}" destId="{872D5B2D-9417-4153-9A06-CD5C499F0526}" srcOrd="1" destOrd="0" presId="urn:microsoft.com/office/officeart/2005/8/layout/radial5"/>
    <dgm:cxn modelId="{ACBCB77D-4F69-41EC-9701-E9C39A3EC85A}" srcId="{462E053A-1F7E-4074-A2CE-E20906625B4B}" destId="{15B6A19B-022A-4E88-93A7-4CD4F5D734B4}" srcOrd="4" destOrd="0" parTransId="{A939CFF2-B7A3-41B4-8D10-4997D3EA805D}" sibTransId="{5B92EB84-E7A2-4385-AA80-720078E7403F}"/>
    <dgm:cxn modelId="{295465CB-EFF6-4BE7-BE31-1B0951FDBACC}" type="presOf" srcId="{E570A85E-A69F-45AF-8C86-C31826389D14}" destId="{74FEECFD-67DC-4C7C-8101-00341B74ABB2}" srcOrd="1" destOrd="0" presId="urn:microsoft.com/office/officeart/2005/8/layout/radial5"/>
    <dgm:cxn modelId="{DCCA0772-D3D0-4B68-8B0D-AF32EBE527ED}" srcId="{462E053A-1F7E-4074-A2CE-E20906625B4B}" destId="{276F19D1-A6C3-4AF9-AECD-ED495D8D6E41}" srcOrd="1" destOrd="0" parTransId="{2FC7926E-164B-4A30-9E05-557C314D47F0}" sibTransId="{55226EE3-890E-4E22-A08A-A2F98DEC82AD}"/>
    <dgm:cxn modelId="{8A7410C5-936E-405C-B126-38C666758658}" srcId="{462E053A-1F7E-4074-A2CE-E20906625B4B}" destId="{9777E3AB-DD6E-42C4-AD4B-4B114EE96512}" srcOrd="6" destOrd="0" parTransId="{1B818793-2BD6-47ED-BF87-0DF1F4F45280}" sibTransId="{BE20F4DA-2707-4902-9BD2-315B54819563}"/>
    <dgm:cxn modelId="{62C4E6FA-FD59-4D84-B292-2A0FD607AEBE}" type="presOf" srcId="{B39A2B35-2708-4F7F-ABF7-201AF1234D13}" destId="{A5E75AE7-13C4-4BD0-A436-644BAB69D635}" srcOrd="1" destOrd="0" presId="urn:microsoft.com/office/officeart/2005/8/layout/radial5"/>
    <dgm:cxn modelId="{20DCD726-FE7B-43E5-91D2-7A73C8543258}" type="presOf" srcId="{F1DB8D22-D2C2-4E20-A2C3-2488F497E578}" destId="{785909CB-B380-48C1-8E89-3A71012B14E2}" srcOrd="0" destOrd="0" presId="urn:microsoft.com/office/officeart/2005/8/layout/radial5"/>
    <dgm:cxn modelId="{48BA4BDE-F67C-4083-9A46-182097F5071C}" srcId="{462E053A-1F7E-4074-A2CE-E20906625B4B}" destId="{936240F3-48C3-45CB-B4E8-EF8438E13DE2}" srcOrd="5" destOrd="0" parTransId="{E570A85E-A69F-45AF-8C86-C31826389D14}" sibTransId="{9536B3B1-CCEE-43BE-A006-44C330C67672}"/>
    <dgm:cxn modelId="{6C22A4E7-958E-4CB4-B1D5-1C080ACB4135}" type="presOf" srcId="{D505F762-1B09-4877-BA94-BB8B66E3AFDC}" destId="{BD6B7485-D81D-4EDF-85A2-26753E29239C}" srcOrd="1" destOrd="0" presId="urn:microsoft.com/office/officeart/2005/8/layout/radial5"/>
    <dgm:cxn modelId="{AFE6F0A0-0727-4787-8A2B-4DDC715ED010}" type="presOf" srcId="{FB09A766-B8F0-4953-ACB0-847BBE1B7026}" destId="{B84496D7-BB30-4BE1-B629-30E82AFAC845}" srcOrd="0" destOrd="0" presId="urn:microsoft.com/office/officeart/2005/8/layout/radial5"/>
    <dgm:cxn modelId="{848811AC-C27E-4421-91A9-67AD4C58F4D5}" type="presOf" srcId="{1B818793-2BD6-47ED-BF87-0DF1F4F45280}" destId="{2D51F162-AA59-40CD-B5DD-9B002CF55AA0}" srcOrd="0" destOrd="0" presId="urn:microsoft.com/office/officeart/2005/8/layout/radial5"/>
    <dgm:cxn modelId="{558784A2-864F-4927-B1DF-CD8C249BC34B}" type="presOf" srcId="{2FC7926E-164B-4A30-9E05-557C314D47F0}" destId="{C9B359F2-C3FE-446B-9041-2606D261684C}" srcOrd="0" destOrd="0" presId="urn:microsoft.com/office/officeart/2005/8/layout/radial5"/>
    <dgm:cxn modelId="{D5BC0E8B-FD7C-4402-896B-05D562417ECE}" type="presOf" srcId="{F7966909-AD71-4644-B15F-1DDD11A968F5}" destId="{0E38F520-950B-443D-B690-D1BC679E8FAF}" srcOrd="0" destOrd="0" presId="urn:microsoft.com/office/officeart/2005/8/layout/radial5"/>
    <dgm:cxn modelId="{A35D8E18-CF90-4134-8E44-2468C36B3A08}" srcId="{462E053A-1F7E-4074-A2CE-E20906625B4B}" destId="{F1DB8D22-D2C2-4E20-A2C3-2488F497E578}" srcOrd="2" destOrd="0" parTransId="{D505F762-1B09-4877-BA94-BB8B66E3AFDC}" sibTransId="{1849B740-9FAD-4AFD-9B1C-150003AA6DAF}"/>
    <dgm:cxn modelId="{90E7DAD9-55D1-4414-BEB3-6B207EF1C671}" type="presOf" srcId="{2FC7926E-164B-4A30-9E05-557C314D47F0}" destId="{AF777F8C-0A61-45BC-87AF-16635E0B1721}" srcOrd="1" destOrd="0" presId="urn:microsoft.com/office/officeart/2005/8/layout/radial5"/>
    <dgm:cxn modelId="{9363A8B0-BDFA-49A1-9B60-B7E73EC7AB3C}" type="presOf" srcId="{F7966909-AD71-4644-B15F-1DDD11A968F5}" destId="{14866917-BFFE-4107-A87C-E3FCAC762EB9}" srcOrd="1" destOrd="0" presId="urn:microsoft.com/office/officeart/2005/8/layout/radial5"/>
    <dgm:cxn modelId="{21A31CC3-64A4-4491-BC52-839D90A8C3E7}" type="presOf" srcId="{D505F762-1B09-4877-BA94-BB8B66E3AFDC}" destId="{274F94EA-336D-42BC-B709-411095E5EB2D}" srcOrd="0" destOrd="0" presId="urn:microsoft.com/office/officeart/2005/8/layout/radial5"/>
    <dgm:cxn modelId="{1B8AB9BB-8A88-46E4-8EB6-BF4EFB275A0F}" type="presOf" srcId="{9777E3AB-DD6E-42C4-AD4B-4B114EE96512}" destId="{EE94906A-8DC2-4693-8C30-6E8B1E672B8B}" srcOrd="0" destOrd="0" presId="urn:microsoft.com/office/officeart/2005/8/layout/radial5"/>
    <dgm:cxn modelId="{62DC616D-B797-45D8-8F19-369C39F33827}" srcId="{462E053A-1F7E-4074-A2CE-E20906625B4B}" destId="{FB09A766-B8F0-4953-ACB0-847BBE1B7026}" srcOrd="0" destOrd="0" parTransId="{B39A2B35-2708-4F7F-ABF7-201AF1234D13}" sibTransId="{B54B22CF-5FC7-407A-8153-B1D8DFCF511C}"/>
    <dgm:cxn modelId="{02F943CF-6332-46CE-8CA4-EBC7AAAB225A}" type="presOf" srcId="{1B818793-2BD6-47ED-BF87-0DF1F4F45280}" destId="{E17F5289-46BA-45D3-85D6-2C94E55D48D2}" srcOrd="1" destOrd="0" presId="urn:microsoft.com/office/officeart/2005/8/layout/radial5"/>
    <dgm:cxn modelId="{A2D8ED7D-E6FC-48C6-86D4-4C6CBACAC747}" type="presOf" srcId="{276F19D1-A6C3-4AF9-AECD-ED495D8D6E41}" destId="{F4552B26-5DBF-4269-AE02-BDF8EB8DCD1A}" srcOrd="0" destOrd="0" presId="urn:microsoft.com/office/officeart/2005/8/layout/radial5"/>
    <dgm:cxn modelId="{10630407-D3AF-4F21-909E-C3005B62B3FD}" type="presOf" srcId="{B39A2B35-2708-4F7F-ABF7-201AF1234D13}" destId="{74DA1785-B60C-43CC-8B41-E388284429C3}" srcOrd="0" destOrd="0" presId="urn:microsoft.com/office/officeart/2005/8/layout/radial5"/>
    <dgm:cxn modelId="{0F71B3EF-C578-4F2A-A5A5-4FBEF1C820C9}" type="presOf" srcId="{462E053A-1F7E-4074-A2CE-E20906625B4B}" destId="{755CB8C8-3BDA-4398-99A5-E171C4FFA51A}" srcOrd="0" destOrd="0" presId="urn:microsoft.com/office/officeart/2005/8/layout/radial5"/>
    <dgm:cxn modelId="{6AA3C0D9-B3C5-4864-8FF7-CA655EBB128A}" srcId="{00180BC7-2AB3-4F7D-A030-6A9564C087F7}" destId="{462E053A-1F7E-4074-A2CE-E20906625B4B}" srcOrd="0" destOrd="0" parTransId="{B1C42CD4-9DCD-4243-8EDD-D0335A46AEC8}" sibTransId="{939B8DB9-8260-4FF4-9336-6E9DB4E00A2D}"/>
    <dgm:cxn modelId="{277DFC4D-BFAA-4779-903D-355DFE71D6F9}" type="presOf" srcId="{A939CFF2-B7A3-41B4-8D10-4997D3EA805D}" destId="{495D3CC2-65F1-46AC-B84C-A8046B986038}" srcOrd="0" destOrd="0" presId="urn:microsoft.com/office/officeart/2005/8/layout/radial5"/>
    <dgm:cxn modelId="{36101709-82F3-4BF9-8E44-A6A0A657F57B}" type="presOf" srcId="{936240F3-48C3-45CB-B4E8-EF8438E13DE2}" destId="{2066EBE3-9A14-4169-A829-069018E37784}" srcOrd="0" destOrd="0" presId="urn:microsoft.com/office/officeart/2005/8/layout/radial5"/>
    <dgm:cxn modelId="{9EDD787D-33C2-4BA6-A553-97E24A8244D2}" srcId="{462E053A-1F7E-4074-A2CE-E20906625B4B}" destId="{4FFE0541-D7F0-4C71-B7FA-5376FCBAA038}" srcOrd="3" destOrd="0" parTransId="{F7966909-AD71-4644-B15F-1DDD11A968F5}" sibTransId="{BAC5A7D0-D12A-4855-AB86-7F745AD4329A}"/>
    <dgm:cxn modelId="{26ABD99C-D0AD-4F8B-90B2-E1AE6CACFD06}" type="presOf" srcId="{00180BC7-2AB3-4F7D-A030-6A9564C087F7}" destId="{591EA4D0-C9E4-4E8F-80B2-42C03B132FBE}" srcOrd="0" destOrd="0" presId="urn:microsoft.com/office/officeart/2005/8/layout/radial5"/>
    <dgm:cxn modelId="{81C45083-83E4-420F-BDB3-90478262AB19}" type="presOf" srcId="{E570A85E-A69F-45AF-8C86-C31826389D14}" destId="{9EB8F62B-C2D2-4C71-9BD3-D2554C94588F}" srcOrd="0" destOrd="0" presId="urn:microsoft.com/office/officeart/2005/8/layout/radial5"/>
    <dgm:cxn modelId="{CDC79585-38E2-4C08-A309-C881E0EE74DF}" type="presOf" srcId="{15B6A19B-022A-4E88-93A7-4CD4F5D734B4}" destId="{29255F2A-9BED-4BA1-B603-65B7A0E3AA37}" srcOrd="0" destOrd="0" presId="urn:microsoft.com/office/officeart/2005/8/layout/radial5"/>
    <dgm:cxn modelId="{E983549F-2B24-4A2D-B761-7133FCA83E79}" type="presOf" srcId="{4FFE0541-D7F0-4C71-B7FA-5376FCBAA038}" destId="{6A550446-8702-4D33-A338-59380B787B21}" srcOrd="0" destOrd="0" presId="urn:microsoft.com/office/officeart/2005/8/layout/radial5"/>
    <dgm:cxn modelId="{E3E29002-D6AD-4D7D-B63D-161CF8ABFB9F}" type="presParOf" srcId="{591EA4D0-C9E4-4E8F-80B2-42C03B132FBE}" destId="{755CB8C8-3BDA-4398-99A5-E171C4FFA51A}" srcOrd="0" destOrd="0" presId="urn:microsoft.com/office/officeart/2005/8/layout/radial5"/>
    <dgm:cxn modelId="{475BDB1D-D404-4495-8241-4072F544AD34}" type="presParOf" srcId="{591EA4D0-C9E4-4E8F-80B2-42C03B132FBE}" destId="{74DA1785-B60C-43CC-8B41-E388284429C3}" srcOrd="1" destOrd="0" presId="urn:microsoft.com/office/officeart/2005/8/layout/radial5"/>
    <dgm:cxn modelId="{7BF3C753-923D-4FFC-9B49-B5DFD5604EDA}" type="presParOf" srcId="{74DA1785-B60C-43CC-8B41-E388284429C3}" destId="{A5E75AE7-13C4-4BD0-A436-644BAB69D635}" srcOrd="0" destOrd="0" presId="urn:microsoft.com/office/officeart/2005/8/layout/radial5"/>
    <dgm:cxn modelId="{277BF609-BEFC-4BB9-B49F-8ABCC62385DB}" type="presParOf" srcId="{591EA4D0-C9E4-4E8F-80B2-42C03B132FBE}" destId="{B84496D7-BB30-4BE1-B629-30E82AFAC845}" srcOrd="2" destOrd="0" presId="urn:microsoft.com/office/officeart/2005/8/layout/radial5"/>
    <dgm:cxn modelId="{87A80C06-0A3C-47D1-A2C5-E73AF48367DE}" type="presParOf" srcId="{591EA4D0-C9E4-4E8F-80B2-42C03B132FBE}" destId="{C9B359F2-C3FE-446B-9041-2606D261684C}" srcOrd="3" destOrd="0" presId="urn:microsoft.com/office/officeart/2005/8/layout/radial5"/>
    <dgm:cxn modelId="{9269C0B3-AB62-4753-89E3-EBDFCB66BEC8}" type="presParOf" srcId="{C9B359F2-C3FE-446B-9041-2606D261684C}" destId="{AF777F8C-0A61-45BC-87AF-16635E0B1721}" srcOrd="0" destOrd="0" presId="urn:microsoft.com/office/officeart/2005/8/layout/radial5"/>
    <dgm:cxn modelId="{96786910-BA26-4C0B-A966-95C33F46D8C1}" type="presParOf" srcId="{591EA4D0-C9E4-4E8F-80B2-42C03B132FBE}" destId="{F4552B26-5DBF-4269-AE02-BDF8EB8DCD1A}" srcOrd="4" destOrd="0" presId="urn:microsoft.com/office/officeart/2005/8/layout/radial5"/>
    <dgm:cxn modelId="{FF130853-8F13-4FE7-A84B-3D89E49FB878}" type="presParOf" srcId="{591EA4D0-C9E4-4E8F-80B2-42C03B132FBE}" destId="{274F94EA-336D-42BC-B709-411095E5EB2D}" srcOrd="5" destOrd="0" presId="urn:microsoft.com/office/officeart/2005/8/layout/radial5"/>
    <dgm:cxn modelId="{BFFD7C90-FA40-4E43-AD08-3524A2818067}" type="presParOf" srcId="{274F94EA-336D-42BC-B709-411095E5EB2D}" destId="{BD6B7485-D81D-4EDF-85A2-26753E29239C}" srcOrd="0" destOrd="0" presId="urn:microsoft.com/office/officeart/2005/8/layout/radial5"/>
    <dgm:cxn modelId="{DDB8C046-2F0E-4BB5-94D8-430B00E2476B}" type="presParOf" srcId="{591EA4D0-C9E4-4E8F-80B2-42C03B132FBE}" destId="{785909CB-B380-48C1-8E89-3A71012B14E2}" srcOrd="6" destOrd="0" presId="urn:microsoft.com/office/officeart/2005/8/layout/radial5"/>
    <dgm:cxn modelId="{09C037D4-97DB-471D-81B4-580098E9BCAB}" type="presParOf" srcId="{591EA4D0-C9E4-4E8F-80B2-42C03B132FBE}" destId="{0E38F520-950B-443D-B690-D1BC679E8FAF}" srcOrd="7" destOrd="0" presId="urn:microsoft.com/office/officeart/2005/8/layout/radial5"/>
    <dgm:cxn modelId="{339A3FE7-1D73-463B-BD21-A6CFF48685A4}" type="presParOf" srcId="{0E38F520-950B-443D-B690-D1BC679E8FAF}" destId="{14866917-BFFE-4107-A87C-E3FCAC762EB9}" srcOrd="0" destOrd="0" presId="urn:microsoft.com/office/officeart/2005/8/layout/radial5"/>
    <dgm:cxn modelId="{79DB3FC8-4F23-4D60-96EB-2DDCA1B7B6C6}" type="presParOf" srcId="{591EA4D0-C9E4-4E8F-80B2-42C03B132FBE}" destId="{6A550446-8702-4D33-A338-59380B787B21}" srcOrd="8" destOrd="0" presId="urn:microsoft.com/office/officeart/2005/8/layout/radial5"/>
    <dgm:cxn modelId="{C59090D0-971C-452D-B498-A3E85EF80970}" type="presParOf" srcId="{591EA4D0-C9E4-4E8F-80B2-42C03B132FBE}" destId="{495D3CC2-65F1-46AC-B84C-A8046B986038}" srcOrd="9" destOrd="0" presId="urn:microsoft.com/office/officeart/2005/8/layout/radial5"/>
    <dgm:cxn modelId="{4564E916-5636-4DB7-956D-5520B70CA66E}" type="presParOf" srcId="{495D3CC2-65F1-46AC-B84C-A8046B986038}" destId="{872D5B2D-9417-4153-9A06-CD5C499F0526}" srcOrd="0" destOrd="0" presId="urn:microsoft.com/office/officeart/2005/8/layout/radial5"/>
    <dgm:cxn modelId="{78C421EE-3C20-4803-828D-1287C9A3DC3B}" type="presParOf" srcId="{591EA4D0-C9E4-4E8F-80B2-42C03B132FBE}" destId="{29255F2A-9BED-4BA1-B603-65B7A0E3AA37}" srcOrd="10" destOrd="0" presId="urn:microsoft.com/office/officeart/2005/8/layout/radial5"/>
    <dgm:cxn modelId="{C503608B-30F3-453F-BFE6-8D3314AD5206}" type="presParOf" srcId="{591EA4D0-C9E4-4E8F-80B2-42C03B132FBE}" destId="{9EB8F62B-C2D2-4C71-9BD3-D2554C94588F}" srcOrd="11" destOrd="0" presId="urn:microsoft.com/office/officeart/2005/8/layout/radial5"/>
    <dgm:cxn modelId="{B5BB91FF-0E4B-4477-B3D0-8696D3BC7A9B}" type="presParOf" srcId="{9EB8F62B-C2D2-4C71-9BD3-D2554C94588F}" destId="{74FEECFD-67DC-4C7C-8101-00341B74ABB2}" srcOrd="0" destOrd="0" presId="urn:microsoft.com/office/officeart/2005/8/layout/radial5"/>
    <dgm:cxn modelId="{B9E41D06-11A3-4BBD-A8C1-E71D47B73E6C}" type="presParOf" srcId="{591EA4D0-C9E4-4E8F-80B2-42C03B132FBE}" destId="{2066EBE3-9A14-4169-A829-069018E37784}" srcOrd="12" destOrd="0" presId="urn:microsoft.com/office/officeart/2005/8/layout/radial5"/>
    <dgm:cxn modelId="{8586AAED-D0C1-4ADB-A97B-9B7B3F45455D}" type="presParOf" srcId="{591EA4D0-C9E4-4E8F-80B2-42C03B132FBE}" destId="{2D51F162-AA59-40CD-B5DD-9B002CF55AA0}" srcOrd="13" destOrd="0" presId="urn:microsoft.com/office/officeart/2005/8/layout/radial5"/>
    <dgm:cxn modelId="{25205A4C-EBAB-49D2-893D-5333A12C80F3}" type="presParOf" srcId="{2D51F162-AA59-40CD-B5DD-9B002CF55AA0}" destId="{E17F5289-46BA-45D3-85D6-2C94E55D48D2}" srcOrd="0" destOrd="0" presId="urn:microsoft.com/office/officeart/2005/8/layout/radial5"/>
    <dgm:cxn modelId="{CD1C1494-3AA4-4580-ACC5-BA51560B630B}" type="presParOf" srcId="{591EA4D0-C9E4-4E8F-80B2-42C03B132FBE}" destId="{EE94906A-8DC2-4693-8C30-6E8B1E672B8B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DCA7AD-1325-4294-8AF3-D6AF28E3DFE7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815E0041-068B-4371-A7A0-E62EF149D9AD}">
      <dgm:prSet phldrT="[Text]" custT="1"/>
      <dgm:spPr/>
      <dgm:t>
        <a:bodyPr/>
        <a:lstStyle/>
        <a:p>
          <a:r>
            <a:rPr lang="de-DE" sz="1500"/>
            <a:t>Schöpfung</a:t>
          </a:r>
        </a:p>
      </dgm:t>
    </dgm:pt>
    <dgm:pt modelId="{5EBE3FB0-07E6-4E65-B83A-24DA0BB47A65}" type="parTrans" cxnId="{A420EBED-2207-4F77-8E90-7BBD9B0FBF29}">
      <dgm:prSet/>
      <dgm:spPr/>
      <dgm:t>
        <a:bodyPr/>
        <a:lstStyle/>
        <a:p>
          <a:endParaRPr lang="de-DE"/>
        </a:p>
      </dgm:t>
    </dgm:pt>
    <dgm:pt modelId="{3608BB47-985B-499C-B9D8-2B12C726C914}" type="sibTrans" cxnId="{A420EBED-2207-4F77-8E90-7BBD9B0FBF29}">
      <dgm:prSet/>
      <dgm:spPr/>
      <dgm:t>
        <a:bodyPr/>
        <a:lstStyle/>
        <a:p>
          <a:endParaRPr lang="de-DE"/>
        </a:p>
      </dgm:t>
    </dgm:pt>
    <dgm:pt modelId="{E71F7420-8D56-4EC5-98F5-8B846F196B3F}">
      <dgm:prSet phldrT="[Text]"/>
      <dgm:spPr/>
      <dgm:t>
        <a:bodyPr/>
        <a:lstStyle/>
        <a:p>
          <a:endParaRPr lang="de-DE"/>
        </a:p>
      </dgm:t>
    </dgm:pt>
    <dgm:pt modelId="{C8B892A2-75F8-4A28-B71F-38AF87522CE3}" type="parTrans" cxnId="{8A72D56F-6C72-4244-A161-55207A573896}">
      <dgm:prSet/>
      <dgm:spPr/>
      <dgm:t>
        <a:bodyPr/>
        <a:lstStyle/>
        <a:p>
          <a:endParaRPr lang="de-DE"/>
        </a:p>
      </dgm:t>
    </dgm:pt>
    <dgm:pt modelId="{1806028F-A267-461F-991B-B776DEDFC046}" type="sibTrans" cxnId="{8A72D56F-6C72-4244-A161-55207A573896}">
      <dgm:prSet/>
      <dgm:spPr/>
      <dgm:t>
        <a:bodyPr/>
        <a:lstStyle/>
        <a:p>
          <a:endParaRPr lang="de-DE"/>
        </a:p>
      </dgm:t>
    </dgm:pt>
    <dgm:pt modelId="{CD1CE3F0-E4CA-4082-82DA-41CC86F423BB}">
      <dgm:prSet phldrT="[Text]"/>
      <dgm:spPr/>
      <dgm:t>
        <a:bodyPr/>
        <a:lstStyle/>
        <a:p>
          <a:r>
            <a:rPr lang="de-DE"/>
            <a:t>Augustus / Ovid</a:t>
          </a:r>
        </a:p>
      </dgm:t>
    </dgm:pt>
    <dgm:pt modelId="{B0E0EDA5-FC9C-48C4-8E81-EA196EAACE36}" type="parTrans" cxnId="{28DED443-A3BB-474F-AD9F-AE1FAA91D3ED}">
      <dgm:prSet/>
      <dgm:spPr/>
      <dgm:t>
        <a:bodyPr/>
        <a:lstStyle/>
        <a:p>
          <a:endParaRPr lang="de-DE"/>
        </a:p>
      </dgm:t>
    </dgm:pt>
    <dgm:pt modelId="{22CDF51D-3E9A-49B7-BD32-461F1F4573E0}" type="sibTrans" cxnId="{28DED443-A3BB-474F-AD9F-AE1FAA91D3ED}">
      <dgm:prSet/>
      <dgm:spPr/>
      <dgm:t>
        <a:bodyPr/>
        <a:lstStyle/>
        <a:p>
          <a:endParaRPr lang="de-DE"/>
        </a:p>
      </dgm:t>
    </dgm:pt>
    <dgm:pt modelId="{F605BFC5-3AA5-431A-80E9-FB8339541D86}">
      <dgm:prSet/>
      <dgm:spPr/>
      <dgm:t>
        <a:bodyPr/>
        <a:lstStyle/>
        <a:p>
          <a:endParaRPr lang="de-DE"/>
        </a:p>
      </dgm:t>
    </dgm:pt>
    <dgm:pt modelId="{2DCA55C6-D830-4FB3-B164-5D967F48A7A1}" type="parTrans" cxnId="{636E7CE1-C771-4C3D-97BE-8264C9219B39}">
      <dgm:prSet/>
      <dgm:spPr/>
      <dgm:t>
        <a:bodyPr/>
        <a:lstStyle/>
        <a:p>
          <a:endParaRPr lang="de-DE"/>
        </a:p>
      </dgm:t>
    </dgm:pt>
    <dgm:pt modelId="{8EA027DD-6D61-417B-B041-30E83D066E22}" type="sibTrans" cxnId="{636E7CE1-C771-4C3D-97BE-8264C9219B39}">
      <dgm:prSet/>
      <dgm:spPr/>
      <dgm:t>
        <a:bodyPr/>
        <a:lstStyle/>
        <a:p>
          <a:endParaRPr lang="de-DE"/>
        </a:p>
      </dgm:t>
    </dgm:pt>
    <dgm:pt modelId="{500A0E39-39F1-4D2B-B39A-30AD7AE70DBD}">
      <dgm:prSet custT="1"/>
      <dgm:spPr/>
      <dgm:t>
        <a:bodyPr/>
        <a:lstStyle/>
        <a:p>
          <a:r>
            <a:rPr lang="de-DE" sz="1500"/>
            <a:t>Apollon + Daphne</a:t>
          </a:r>
        </a:p>
      </dgm:t>
    </dgm:pt>
    <dgm:pt modelId="{92CE85D4-2C3A-4498-A326-8C45B21A257B}" type="parTrans" cxnId="{52812974-7FD8-4187-BF5C-0A9D1F4A2AB5}">
      <dgm:prSet/>
      <dgm:spPr/>
      <dgm:t>
        <a:bodyPr/>
        <a:lstStyle/>
        <a:p>
          <a:endParaRPr lang="de-DE"/>
        </a:p>
      </dgm:t>
    </dgm:pt>
    <dgm:pt modelId="{0F64853B-6515-44E5-A118-C1975AFD8D3E}" type="sibTrans" cxnId="{52812974-7FD8-4187-BF5C-0A9D1F4A2AB5}">
      <dgm:prSet/>
      <dgm:spPr/>
      <dgm:t>
        <a:bodyPr/>
        <a:lstStyle/>
        <a:p>
          <a:endParaRPr lang="de-DE"/>
        </a:p>
      </dgm:t>
    </dgm:pt>
    <dgm:pt modelId="{5F283483-073E-417B-B4A1-23BC78535C93}">
      <dgm:prSet/>
      <dgm:spPr/>
      <dgm:t>
        <a:bodyPr/>
        <a:lstStyle/>
        <a:p>
          <a:endParaRPr lang="de-DE"/>
        </a:p>
      </dgm:t>
    </dgm:pt>
    <dgm:pt modelId="{E6339D8B-A635-476E-981E-050D4C642CFC}" type="parTrans" cxnId="{3EA7F84F-E835-4168-8ED7-3EDC916CEAE1}">
      <dgm:prSet/>
      <dgm:spPr/>
      <dgm:t>
        <a:bodyPr/>
        <a:lstStyle/>
        <a:p>
          <a:endParaRPr lang="de-DE"/>
        </a:p>
      </dgm:t>
    </dgm:pt>
    <dgm:pt modelId="{C2887031-FC22-4DB0-BB50-0F8279A27CBF}" type="sibTrans" cxnId="{3EA7F84F-E835-4168-8ED7-3EDC916CEAE1}">
      <dgm:prSet/>
      <dgm:spPr/>
      <dgm:t>
        <a:bodyPr/>
        <a:lstStyle/>
        <a:p>
          <a:endParaRPr lang="de-DE"/>
        </a:p>
      </dgm:t>
    </dgm:pt>
    <dgm:pt modelId="{E0553EF9-B274-47CC-ABA5-041C668A7F01}">
      <dgm:prSet/>
      <dgm:spPr/>
      <dgm:t>
        <a:bodyPr/>
        <a:lstStyle/>
        <a:p>
          <a:endParaRPr lang="de-DE"/>
        </a:p>
      </dgm:t>
    </dgm:pt>
    <dgm:pt modelId="{2E2F7C33-272F-4C6E-B7A3-125F80314FF5}" type="parTrans" cxnId="{B2A51AE1-DFCA-47E6-9CC5-41D9919DC5D5}">
      <dgm:prSet/>
      <dgm:spPr/>
      <dgm:t>
        <a:bodyPr/>
        <a:lstStyle/>
        <a:p>
          <a:endParaRPr lang="de-DE"/>
        </a:p>
      </dgm:t>
    </dgm:pt>
    <dgm:pt modelId="{73C2453D-A3EC-4388-B12C-DB6DD7ED03BC}" type="sibTrans" cxnId="{B2A51AE1-DFCA-47E6-9CC5-41D9919DC5D5}">
      <dgm:prSet/>
      <dgm:spPr/>
      <dgm:t>
        <a:bodyPr/>
        <a:lstStyle/>
        <a:p>
          <a:endParaRPr lang="de-DE"/>
        </a:p>
      </dgm:t>
    </dgm:pt>
    <dgm:pt modelId="{13A4F272-32E5-4B70-BBFB-9047447AF989}">
      <dgm:prSet/>
      <dgm:spPr/>
      <dgm:t>
        <a:bodyPr/>
        <a:lstStyle/>
        <a:p>
          <a:endParaRPr lang="de-DE"/>
        </a:p>
      </dgm:t>
    </dgm:pt>
    <dgm:pt modelId="{5141359B-472A-4A25-AD2C-621027E89234}" type="parTrans" cxnId="{0FAD9462-A205-4390-8827-694A15291E88}">
      <dgm:prSet/>
      <dgm:spPr/>
      <dgm:t>
        <a:bodyPr/>
        <a:lstStyle/>
        <a:p>
          <a:endParaRPr lang="de-DE"/>
        </a:p>
      </dgm:t>
    </dgm:pt>
    <dgm:pt modelId="{5E8D83D6-D58E-4768-97D8-EEF0F21AD769}" type="sibTrans" cxnId="{0FAD9462-A205-4390-8827-694A15291E88}">
      <dgm:prSet/>
      <dgm:spPr/>
      <dgm:t>
        <a:bodyPr/>
        <a:lstStyle/>
        <a:p>
          <a:endParaRPr lang="de-DE"/>
        </a:p>
      </dgm:t>
    </dgm:pt>
    <dgm:pt modelId="{D7ED6233-E00A-4384-9E9C-3E04CDDD96EA}">
      <dgm:prSet/>
      <dgm:spPr/>
      <dgm:t>
        <a:bodyPr/>
        <a:lstStyle/>
        <a:p>
          <a:endParaRPr lang="de-DE"/>
        </a:p>
      </dgm:t>
    </dgm:pt>
    <dgm:pt modelId="{128D9A34-8448-4095-B2C9-C61A84E03BCA}" type="parTrans" cxnId="{74E54E57-437F-49CA-BD4B-40A91F88E452}">
      <dgm:prSet/>
      <dgm:spPr/>
      <dgm:t>
        <a:bodyPr/>
        <a:lstStyle/>
        <a:p>
          <a:endParaRPr lang="de-DE"/>
        </a:p>
      </dgm:t>
    </dgm:pt>
    <dgm:pt modelId="{9A9B7625-EBE4-4745-8F6C-D8D7E53843FA}" type="sibTrans" cxnId="{74E54E57-437F-49CA-BD4B-40A91F88E452}">
      <dgm:prSet/>
      <dgm:spPr/>
      <dgm:t>
        <a:bodyPr/>
        <a:lstStyle/>
        <a:p>
          <a:endParaRPr lang="de-DE"/>
        </a:p>
      </dgm:t>
    </dgm:pt>
    <dgm:pt modelId="{E0AAF9FB-2F70-45B2-81FE-394774F4E701}" type="pres">
      <dgm:prSet presAssocID="{7DDCA7AD-1325-4294-8AF3-D6AF28E3DFE7}" presName="Name0" presStyleCnt="0">
        <dgm:presLayoutVars>
          <dgm:dir/>
          <dgm:resizeHandles val="exact"/>
        </dgm:presLayoutVars>
      </dgm:prSet>
      <dgm:spPr/>
    </dgm:pt>
    <dgm:pt modelId="{BA1F039D-3AFE-49F0-BEF3-1979E55675DF}" type="pres">
      <dgm:prSet presAssocID="{815E0041-068B-4371-A7A0-E62EF149D9AD}" presName="parTxOnly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75AB351-48D8-4143-8EA9-AFA8DE58D050}" type="pres">
      <dgm:prSet presAssocID="{3608BB47-985B-499C-B9D8-2B12C726C914}" presName="parSpace" presStyleCnt="0"/>
      <dgm:spPr/>
    </dgm:pt>
    <dgm:pt modelId="{502C346B-57E1-4C92-8FF8-5B40938352DE}" type="pres">
      <dgm:prSet presAssocID="{F605BFC5-3AA5-431A-80E9-FB8339541D86}" presName="parTxOnly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41F7665-7B08-4A3D-A75A-476E9A6571D1}" type="pres">
      <dgm:prSet presAssocID="{8EA027DD-6D61-417B-B041-30E83D066E22}" presName="parSpace" presStyleCnt="0"/>
      <dgm:spPr/>
    </dgm:pt>
    <dgm:pt modelId="{7DE18F4D-9F18-4146-B299-46BA402774E2}" type="pres">
      <dgm:prSet presAssocID="{500A0E39-39F1-4D2B-B39A-30AD7AE70DBD}" presName="parTxOnly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500F6CD-3EBB-4CFD-A050-55ABC5DA7F90}" type="pres">
      <dgm:prSet presAssocID="{0F64853B-6515-44E5-A118-C1975AFD8D3E}" presName="parSpace" presStyleCnt="0"/>
      <dgm:spPr/>
    </dgm:pt>
    <dgm:pt modelId="{CB464BDE-3BE3-400D-BFC4-657B88E267F0}" type="pres">
      <dgm:prSet presAssocID="{5F283483-073E-417B-B4A1-23BC78535C93}" presName="parTxOnly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96F0376-420D-4B95-8A9A-E13BFEB963AB}" type="pres">
      <dgm:prSet presAssocID="{C2887031-FC22-4DB0-BB50-0F8279A27CBF}" presName="parSpace" presStyleCnt="0"/>
      <dgm:spPr/>
    </dgm:pt>
    <dgm:pt modelId="{CF68586D-EA8A-4527-970F-5B76D709788C}" type="pres">
      <dgm:prSet presAssocID="{E0553EF9-B274-47CC-ABA5-041C668A7F01}" presName="parTxOnly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0710DDB-842E-4AAB-9927-045F94925178}" type="pres">
      <dgm:prSet presAssocID="{73C2453D-A3EC-4388-B12C-DB6DD7ED03BC}" presName="parSpace" presStyleCnt="0"/>
      <dgm:spPr/>
    </dgm:pt>
    <dgm:pt modelId="{B0A7AAF4-EF85-4BAD-9E61-B363BEB035EF}" type="pres">
      <dgm:prSet presAssocID="{13A4F272-32E5-4B70-BBFB-9047447AF989}" presName="parTxOnly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EBA4D40-8EB1-49AA-AC56-1593C402962E}" type="pres">
      <dgm:prSet presAssocID="{5E8D83D6-D58E-4768-97D8-EEF0F21AD769}" presName="parSpace" presStyleCnt="0"/>
      <dgm:spPr/>
    </dgm:pt>
    <dgm:pt modelId="{D6DAD77E-F385-498B-BFBE-050CA5AE78A1}" type="pres">
      <dgm:prSet presAssocID="{D7ED6233-E00A-4384-9E9C-3E04CDDD96EA}" presName="parTxOnly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792B2A0-FC11-40CF-82B0-EF9AFB62D003}" type="pres">
      <dgm:prSet presAssocID="{9A9B7625-EBE4-4745-8F6C-D8D7E53843FA}" presName="parSpace" presStyleCnt="0"/>
      <dgm:spPr/>
    </dgm:pt>
    <dgm:pt modelId="{FF4000F7-C711-4F28-8824-535B8EBFF846}" type="pres">
      <dgm:prSet presAssocID="{E71F7420-8D56-4EC5-98F5-8B846F196B3F}" presName="parTxOnly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F9E7834-39B7-49D8-8E5A-A06C5D7A8E34}" type="pres">
      <dgm:prSet presAssocID="{1806028F-A267-461F-991B-B776DEDFC046}" presName="parSpace" presStyleCnt="0"/>
      <dgm:spPr/>
    </dgm:pt>
    <dgm:pt modelId="{A5782062-982F-4A09-B448-025263B3BDDB}" type="pres">
      <dgm:prSet presAssocID="{CD1CE3F0-E4CA-4082-82DA-41CC86F423BB}" presName="parTxOnly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420EBED-2207-4F77-8E90-7BBD9B0FBF29}" srcId="{7DDCA7AD-1325-4294-8AF3-D6AF28E3DFE7}" destId="{815E0041-068B-4371-A7A0-E62EF149D9AD}" srcOrd="0" destOrd="0" parTransId="{5EBE3FB0-07E6-4E65-B83A-24DA0BB47A65}" sibTransId="{3608BB47-985B-499C-B9D8-2B12C726C914}"/>
    <dgm:cxn modelId="{74E54E57-437F-49CA-BD4B-40A91F88E452}" srcId="{7DDCA7AD-1325-4294-8AF3-D6AF28E3DFE7}" destId="{D7ED6233-E00A-4384-9E9C-3E04CDDD96EA}" srcOrd="6" destOrd="0" parTransId="{128D9A34-8448-4095-B2C9-C61A84E03BCA}" sibTransId="{9A9B7625-EBE4-4745-8F6C-D8D7E53843FA}"/>
    <dgm:cxn modelId="{0A33FF5B-7E56-445F-A587-A5E16971F332}" type="presOf" srcId="{500A0E39-39F1-4D2B-B39A-30AD7AE70DBD}" destId="{7DE18F4D-9F18-4146-B299-46BA402774E2}" srcOrd="0" destOrd="0" presId="urn:microsoft.com/office/officeart/2005/8/layout/hChevron3"/>
    <dgm:cxn modelId="{9096F05C-C368-4BCD-A1DB-31095047D8A2}" type="presOf" srcId="{7DDCA7AD-1325-4294-8AF3-D6AF28E3DFE7}" destId="{E0AAF9FB-2F70-45B2-81FE-394774F4E701}" srcOrd="0" destOrd="0" presId="urn:microsoft.com/office/officeart/2005/8/layout/hChevron3"/>
    <dgm:cxn modelId="{B2A51AE1-DFCA-47E6-9CC5-41D9919DC5D5}" srcId="{7DDCA7AD-1325-4294-8AF3-D6AF28E3DFE7}" destId="{E0553EF9-B274-47CC-ABA5-041C668A7F01}" srcOrd="4" destOrd="0" parTransId="{2E2F7C33-272F-4C6E-B7A3-125F80314FF5}" sibTransId="{73C2453D-A3EC-4388-B12C-DB6DD7ED03BC}"/>
    <dgm:cxn modelId="{636E7CE1-C771-4C3D-97BE-8264C9219B39}" srcId="{7DDCA7AD-1325-4294-8AF3-D6AF28E3DFE7}" destId="{F605BFC5-3AA5-431A-80E9-FB8339541D86}" srcOrd="1" destOrd="0" parTransId="{2DCA55C6-D830-4FB3-B164-5D967F48A7A1}" sibTransId="{8EA027DD-6D61-417B-B041-30E83D066E22}"/>
    <dgm:cxn modelId="{3EA7F84F-E835-4168-8ED7-3EDC916CEAE1}" srcId="{7DDCA7AD-1325-4294-8AF3-D6AF28E3DFE7}" destId="{5F283483-073E-417B-B4A1-23BC78535C93}" srcOrd="3" destOrd="0" parTransId="{E6339D8B-A635-476E-981E-050D4C642CFC}" sibTransId="{C2887031-FC22-4DB0-BB50-0F8279A27CBF}"/>
    <dgm:cxn modelId="{7381A40F-EADD-4FAA-A0CF-0AE0E33F9114}" type="presOf" srcId="{13A4F272-32E5-4B70-BBFB-9047447AF989}" destId="{B0A7AAF4-EF85-4BAD-9E61-B363BEB035EF}" srcOrd="0" destOrd="0" presId="urn:microsoft.com/office/officeart/2005/8/layout/hChevron3"/>
    <dgm:cxn modelId="{0350ADC2-DBA0-4D0A-A257-E635F48E264C}" type="presOf" srcId="{E71F7420-8D56-4EC5-98F5-8B846F196B3F}" destId="{FF4000F7-C711-4F28-8824-535B8EBFF846}" srcOrd="0" destOrd="0" presId="urn:microsoft.com/office/officeart/2005/8/layout/hChevron3"/>
    <dgm:cxn modelId="{26FF5141-5FFF-4259-AE6E-1E3D71C7BA4A}" type="presOf" srcId="{CD1CE3F0-E4CA-4082-82DA-41CC86F423BB}" destId="{A5782062-982F-4A09-B448-025263B3BDDB}" srcOrd="0" destOrd="0" presId="urn:microsoft.com/office/officeart/2005/8/layout/hChevron3"/>
    <dgm:cxn modelId="{E154C06A-D39B-4766-B6A5-A47C348626A7}" type="presOf" srcId="{E0553EF9-B274-47CC-ABA5-041C668A7F01}" destId="{CF68586D-EA8A-4527-970F-5B76D709788C}" srcOrd="0" destOrd="0" presId="urn:microsoft.com/office/officeart/2005/8/layout/hChevron3"/>
    <dgm:cxn modelId="{1F70DB03-A381-4FCA-9372-7DF9A0BB80F8}" type="presOf" srcId="{815E0041-068B-4371-A7A0-E62EF149D9AD}" destId="{BA1F039D-3AFE-49F0-BEF3-1979E55675DF}" srcOrd="0" destOrd="0" presId="urn:microsoft.com/office/officeart/2005/8/layout/hChevron3"/>
    <dgm:cxn modelId="{52812974-7FD8-4187-BF5C-0A9D1F4A2AB5}" srcId="{7DDCA7AD-1325-4294-8AF3-D6AF28E3DFE7}" destId="{500A0E39-39F1-4D2B-B39A-30AD7AE70DBD}" srcOrd="2" destOrd="0" parTransId="{92CE85D4-2C3A-4498-A326-8C45B21A257B}" sibTransId="{0F64853B-6515-44E5-A118-C1975AFD8D3E}"/>
    <dgm:cxn modelId="{8A72D56F-6C72-4244-A161-55207A573896}" srcId="{7DDCA7AD-1325-4294-8AF3-D6AF28E3DFE7}" destId="{E71F7420-8D56-4EC5-98F5-8B846F196B3F}" srcOrd="7" destOrd="0" parTransId="{C8B892A2-75F8-4A28-B71F-38AF87522CE3}" sibTransId="{1806028F-A267-461F-991B-B776DEDFC046}"/>
    <dgm:cxn modelId="{0FAD9462-A205-4390-8827-694A15291E88}" srcId="{7DDCA7AD-1325-4294-8AF3-D6AF28E3DFE7}" destId="{13A4F272-32E5-4B70-BBFB-9047447AF989}" srcOrd="5" destOrd="0" parTransId="{5141359B-472A-4A25-AD2C-621027E89234}" sibTransId="{5E8D83D6-D58E-4768-97D8-EEF0F21AD769}"/>
    <dgm:cxn modelId="{397313C3-B99E-4F34-9F41-C5C89A779089}" type="presOf" srcId="{D7ED6233-E00A-4384-9E9C-3E04CDDD96EA}" destId="{D6DAD77E-F385-498B-BFBE-050CA5AE78A1}" srcOrd="0" destOrd="0" presId="urn:microsoft.com/office/officeart/2005/8/layout/hChevron3"/>
    <dgm:cxn modelId="{1101AE7E-1464-4D27-9D7A-CEEB51319617}" type="presOf" srcId="{F605BFC5-3AA5-431A-80E9-FB8339541D86}" destId="{502C346B-57E1-4C92-8FF8-5B40938352DE}" srcOrd="0" destOrd="0" presId="urn:microsoft.com/office/officeart/2005/8/layout/hChevron3"/>
    <dgm:cxn modelId="{28DED443-A3BB-474F-AD9F-AE1FAA91D3ED}" srcId="{7DDCA7AD-1325-4294-8AF3-D6AF28E3DFE7}" destId="{CD1CE3F0-E4CA-4082-82DA-41CC86F423BB}" srcOrd="8" destOrd="0" parTransId="{B0E0EDA5-FC9C-48C4-8E81-EA196EAACE36}" sibTransId="{22CDF51D-3E9A-49B7-BD32-461F1F4573E0}"/>
    <dgm:cxn modelId="{D366BD17-9059-4C7E-A134-E009E7429FB5}" type="presOf" srcId="{5F283483-073E-417B-B4A1-23BC78535C93}" destId="{CB464BDE-3BE3-400D-BFC4-657B88E267F0}" srcOrd="0" destOrd="0" presId="urn:microsoft.com/office/officeart/2005/8/layout/hChevron3"/>
    <dgm:cxn modelId="{F6973288-A53D-4878-A6BA-1CA3D02C9407}" type="presParOf" srcId="{E0AAF9FB-2F70-45B2-81FE-394774F4E701}" destId="{BA1F039D-3AFE-49F0-BEF3-1979E55675DF}" srcOrd="0" destOrd="0" presId="urn:microsoft.com/office/officeart/2005/8/layout/hChevron3"/>
    <dgm:cxn modelId="{6A3F4902-CE09-475B-8BD4-969A9536361F}" type="presParOf" srcId="{E0AAF9FB-2F70-45B2-81FE-394774F4E701}" destId="{D75AB351-48D8-4143-8EA9-AFA8DE58D050}" srcOrd="1" destOrd="0" presId="urn:microsoft.com/office/officeart/2005/8/layout/hChevron3"/>
    <dgm:cxn modelId="{7B885D5D-4044-4DFB-AAFC-C1DE58251396}" type="presParOf" srcId="{E0AAF9FB-2F70-45B2-81FE-394774F4E701}" destId="{502C346B-57E1-4C92-8FF8-5B40938352DE}" srcOrd="2" destOrd="0" presId="urn:microsoft.com/office/officeart/2005/8/layout/hChevron3"/>
    <dgm:cxn modelId="{A8F60506-5081-407C-8383-1BE3DE3FCF58}" type="presParOf" srcId="{E0AAF9FB-2F70-45B2-81FE-394774F4E701}" destId="{E41F7665-7B08-4A3D-A75A-476E9A6571D1}" srcOrd="3" destOrd="0" presId="urn:microsoft.com/office/officeart/2005/8/layout/hChevron3"/>
    <dgm:cxn modelId="{03883FB3-C82E-48DE-A6EB-62AC1413E070}" type="presParOf" srcId="{E0AAF9FB-2F70-45B2-81FE-394774F4E701}" destId="{7DE18F4D-9F18-4146-B299-46BA402774E2}" srcOrd="4" destOrd="0" presId="urn:microsoft.com/office/officeart/2005/8/layout/hChevron3"/>
    <dgm:cxn modelId="{74A9CF74-EC01-4007-951D-34190DFD01B9}" type="presParOf" srcId="{E0AAF9FB-2F70-45B2-81FE-394774F4E701}" destId="{D500F6CD-3EBB-4CFD-A050-55ABC5DA7F90}" srcOrd="5" destOrd="0" presId="urn:microsoft.com/office/officeart/2005/8/layout/hChevron3"/>
    <dgm:cxn modelId="{34DC37A1-4441-49FE-AF35-878AD0B4C085}" type="presParOf" srcId="{E0AAF9FB-2F70-45B2-81FE-394774F4E701}" destId="{CB464BDE-3BE3-400D-BFC4-657B88E267F0}" srcOrd="6" destOrd="0" presId="urn:microsoft.com/office/officeart/2005/8/layout/hChevron3"/>
    <dgm:cxn modelId="{4A3E150A-8BF7-49AC-B162-069FB73C3E39}" type="presParOf" srcId="{E0AAF9FB-2F70-45B2-81FE-394774F4E701}" destId="{D96F0376-420D-4B95-8A9A-E13BFEB963AB}" srcOrd="7" destOrd="0" presId="urn:microsoft.com/office/officeart/2005/8/layout/hChevron3"/>
    <dgm:cxn modelId="{E16A1EC5-C325-4267-9B2E-0E7B8574BD20}" type="presParOf" srcId="{E0AAF9FB-2F70-45B2-81FE-394774F4E701}" destId="{CF68586D-EA8A-4527-970F-5B76D709788C}" srcOrd="8" destOrd="0" presId="urn:microsoft.com/office/officeart/2005/8/layout/hChevron3"/>
    <dgm:cxn modelId="{7D25860C-7DF9-429E-A331-1117B36A1FCD}" type="presParOf" srcId="{E0AAF9FB-2F70-45B2-81FE-394774F4E701}" destId="{F0710DDB-842E-4AAB-9927-045F94925178}" srcOrd="9" destOrd="0" presId="urn:microsoft.com/office/officeart/2005/8/layout/hChevron3"/>
    <dgm:cxn modelId="{908252F6-2AAE-473E-BDF6-336A3DBAE3EC}" type="presParOf" srcId="{E0AAF9FB-2F70-45B2-81FE-394774F4E701}" destId="{B0A7AAF4-EF85-4BAD-9E61-B363BEB035EF}" srcOrd="10" destOrd="0" presId="urn:microsoft.com/office/officeart/2005/8/layout/hChevron3"/>
    <dgm:cxn modelId="{5625BC67-CF07-453C-8D8E-74694EA0CF42}" type="presParOf" srcId="{E0AAF9FB-2F70-45B2-81FE-394774F4E701}" destId="{3EBA4D40-8EB1-49AA-AC56-1593C402962E}" srcOrd="11" destOrd="0" presId="urn:microsoft.com/office/officeart/2005/8/layout/hChevron3"/>
    <dgm:cxn modelId="{C0780A56-3AD9-4981-A2C8-5ACAFF0D8F93}" type="presParOf" srcId="{E0AAF9FB-2F70-45B2-81FE-394774F4E701}" destId="{D6DAD77E-F385-498B-BFBE-050CA5AE78A1}" srcOrd="12" destOrd="0" presId="urn:microsoft.com/office/officeart/2005/8/layout/hChevron3"/>
    <dgm:cxn modelId="{5D05F3E6-0796-4609-A6A8-6CB3DF3C267B}" type="presParOf" srcId="{E0AAF9FB-2F70-45B2-81FE-394774F4E701}" destId="{F792B2A0-FC11-40CF-82B0-EF9AFB62D003}" srcOrd="13" destOrd="0" presId="urn:microsoft.com/office/officeart/2005/8/layout/hChevron3"/>
    <dgm:cxn modelId="{DD2A89BF-A96A-4441-8AA8-5004E8414DDC}" type="presParOf" srcId="{E0AAF9FB-2F70-45B2-81FE-394774F4E701}" destId="{FF4000F7-C711-4F28-8824-535B8EBFF846}" srcOrd="14" destOrd="0" presId="urn:microsoft.com/office/officeart/2005/8/layout/hChevron3"/>
    <dgm:cxn modelId="{745D3DD3-A3CD-45AB-BA78-7C02C10244C4}" type="presParOf" srcId="{E0AAF9FB-2F70-45B2-81FE-394774F4E701}" destId="{AF9E7834-39B7-49D8-8E5A-A06C5D7A8E34}" srcOrd="15" destOrd="0" presId="urn:microsoft.com/office/officeart/2005/8/layout/hChevron3"/>
    <dgm:cxn modelId="{5EEBA386-389A-4D62-BFA2-5AD04BBC546C}" type="presParOf" srcId="{E0AAF9FB-2F70-45B2-81FE-394774F4E701}" destId="{A5782062-982F-4A09-B448-025263B3BDDB}" srcOrd="1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DCA7AD-1325-4294-8AF3-D6AF28E3DFE7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815E0041-068B-4371-A7A0-E62EF149D9AD}">
      <dgm:prSet phldrT="[Text]" custT="1"/>
      <dgm:spPr/>
      <dgm:t>
        <a:bodyPr/>
        <a:lstStyle/>
        <a:p>
          <a:r>
            <a:rPr lang="de-DE" sz="1500"/>
            <a:t>Schöpfung</a:t>
          </a:r>
        </a:p>
      </dgm:t>
    </dgm:pt>
    <dgm:pt modelId="{5EBE3FB0-07E6-4E65-B83A-24DA0BB47A65}" type="parTrans" cxnId="{A420EBED-2207-4F77-8E90-7BBD9B0FBF29}">
      <dgm:prSet/>
      <dgm:spPr/>
      <dgm:t>
        <a:bodyPr/>
        <a:lstStyle/>
        <a:p>
          <a:endParaRPr lang="de-DE"/>
        </a:p>
      </dgm:t>
    </dgm:pt>
    <dgm:pt modelId="{3608BB47-985B-499C-B9D8-2B12C726C914}" type="sibTrans" cxnId="{A420EBED-2207-4F77-8E90-7BBD9B0FBF29}">
      <dgm:prSet/>
      <dgm:spPr/>
      <dgm:t>
        <a:bodyPr/>
        <a:lstStyle/>
        <a:p>
          <a:endParaRPr lang="de-DE"/>
        </a:p>
      </dgm:t>
    </dgm:pt>
    <dgm:pt modelId="{E71F7420-8D56-4EC5-98F5-8B846F196B3F}">
      <dgm:prSet phldrT="[Text]"/>
      <dgm:spPr/>
      <dgm:t>
        <a:bodyPr/>
        <a:lstStyle/>
        <a:p>
          <a:endParaRPr lang="de-DE"/>
        </a:p>
      </dgm:t>
    </dgm:pt>
    <dgm:pt modelId="{C8B892A2-75F8-4A28-B71F-38AF87522CE3}" type="parTrans" cxnId="{8A72D56F-6C72-4244-A161-55207A573896}">
      <dgm:prSet/>
      <dgm:spPr/>
      <dgm:t>
        <a:bodyPr/>
        <a:lstStyle/>
        <a:p>
          <a:endParaRPr lang="de-DE"/>
        </a:p>
      </dgm:t>
    </dgm:pt>
    <dgm:pt modelId="{1806028F-A267-461F-991B-B776DEDFC046}" type="sibTrans" cxnId="{8A72D56F-6C72-4244-A161-55207A573896}">
      <dgm:prSet/>
      <dgm:spPr/>
      <dgm:t>
        <a:bodyPr/>
        <a:lstStyle/>
        <a:p>
          <a:endParaRPr lang="de-DE"/>
        </a:p>
      </dgm:t>
    </dgm:pt>
    <dgm:pt modelId="{CD1CE3F0-E4CA-4082-82DA-41CC86F423BB}">
      <dgm:prSet phldrT="[Text]"/>
      <dgm:spPr/>
      <dgm:t>
        <a:bodyPr/>
        <a:lstStyle/>
        <a:p>
          <a:r>
            <a:rPr lang="de-DE"/>
            <a:t>Augustus / Ovid</a:t>
          </a:r>
        </a:p>
      </dgm:t>
    </dgm:pt>
    <dgm:pt modelId="{B0E0EDA5-FC9C-48C4-8E81-EA196EAACE36}" type="parTrans" cxnId="{28DED443-A3BB-474F-AD9F-AE1FAA91D3ED}">
      <dgm:prSet/>
      <dgm:spPr/>
      <dgm:t>
        <a:bodyPr/>
        <a:lstStyle/>
        <a:p>
          <a:endParaRPr lang="de-DE"/>
        </a:p>
      </dgm:t>
    </dgm:pt>
    <dgm:pt modelId="{22CDF51D-3E9A-49B7-BD32-461F1F4573E0}" type="sibTrans" cxnId="{28DED443-A3BB-474F-AD9F-AE1FAA91D3ED}">
      <dgm:prSet/>
      <dgm:spPr/>
      <dgm:t>
        <a:bodyPr/>
        <a:lstStyle/>
        <a:p>
          <a:endParaRPr lang="de-DE"/>
        </a:p>
      </dgm:t>
    </dgm:pt>
    <dgm:pt modelId="{F605BFC5-3AA5-431A-80E9-FB8339541D86}">
      <dgm:prSet/>
      <dgm:spPr/>
      <dgm:t>
        <a:bodyPr/>
        <a:lstStyle/>
        <a:p>
          <a:endParaRPr lang="de-DE"/>
        </a:p>
      </dgm:t>
    </dgm:pt>
    <dgm:pt modelId="{2DCA55C6-D830-4FB3-B164-5D967F48A7A1}" type="parTrans" cxnId="{636E7CE1-C771-4C3D-97BE-8264C9219B39}">
      <dgm:prSet/>
      <dgm:spPr/>
      <dgm:t>
        <a:bodyPr/>
        <a:lstStyle/>
        <a:p>
          <a:endParaRPr lang="de-DE"/>
        </a:p>
      </dgm:t>
    </dgm:pt>
    <dgm:pt modelId="{8EA027DD-6D61-417B-B041-30E83D066E22}" type="sibTrans" cxnId="{636E7CE1-C771-4C3D-97BE-8264C9219B39}">
      <dgm:prSet/>
      <dgm:spPr/>
      <dgm:t>
        <a:bodyPr/>
        <a:lstStyle/>
        <a:p>
          <a:endParaRPr lang="de-DE"/>
        </a:p>
      </dgm:t>
    </dgm:pt>
    <dgm:pt modelId="{500A0E39-39F1-4D2B-B39A-30AD7AE70DBD}">
      <dgm:prSet custT="1"/>
      <dgm:spPr/>
      <dgm:t>
        <a:bodyPr/>
        <a:lstStyle/>
        <a:p>
          <a:r>
            <a:rPr lang="de-DE" sz="1500"/>
            <a:t>Apollon + Daphne</a:t>
          </a:r>
        </a:p>
      </dgm:t>
    </dgm:pt>
    <dgm:pt modelId="{92CE85D4-2C3A-4498-A326-8C45B21A257B}" type="parTrans" cxnId="{52812974-7FD8-4187-BF5C-0A9D1F4A2AB5}">
      <dgm:prSet/>
      <dgm:spPr/>
      <dgm:t>
        <a:bodyPr/>
        <a:lstStyle/>
        <a:p>
          <a:endParaRPr lang="de-DE"/>
        </a:p>
      </dgm:t>
    </dgm:pt>
    <dgm:pt modelId="{0F64853B-6515-44E5-A118-C1975AFD8D3E}" type="sibTrans" cxnId="{52812974-7FD8-4187-BF5C-0A9D1F4A2AB5}">
      <dgm:prSet/>
      <dgm:spPr/>
      <dgm:t>
        <a:bodyPr/>
        <a:lstStyle/>
        <a:p>
          <a:endParaRPr lang="de-DE"/>
        </a:p>
      </dgm:t>
    </dgm:pt>
    <dgm:pt modelId="{5F283483-073E-417B-B4A1-23BC78535C93}">
      <dgm:prSet/>
      <dgm:spPr/>
      <dgm:t>
        <a:bodyPr/>
        <a:lstStyle/>
        <a:p>
          <a:endParaRPr lang="de-DE"/>
        </a:p>
      </dgm:t>
    </dgm:pt>
    <dgm:pt modelId="{E6339D8B-A635-476E-981E-050D4C642CFC}" type="parTrans" cxnId="{3EA7F84F-E835-4168-8ED7-3EDC916CEAE1}">
      <dgm:prSet/>
      <dgm:spPr/>
      <dgm:t>
        <a:bodyPr/>
        <a:lstStyle/>
        <a:p>
          <a:endParaRPr lang="de-DE"/>
        </a:p>
      </dgm:t>
    </dgm:pt>
    <dgm:pt modelId="{C2887031-FC22-4DB0-BB50-0F8279A27CBF}" type="sibTrans" cxnId="{3EA7F84F-E835-4168-8ED7-3EDC916CEAE1}">
      <dgm:prSet/>
      <dgm:spPr/>
      <dgm:t>
        <a:bodyPr/>
        <a:lstStyle/>
        <a:p>
          <a:endParaRPr lang="de-DE"/>
        </a:p>
      </dgm:t>
    </dgm:pt>
    <dgm:pt modelId="{E0553EF9-B274-47CC-ABA5-041C668A7F01}">
      <dgm:prSet/>
      <dgm:spPr/>
      <dgm:t>
        <a:bodyPr/>
        <a:lstStyle/>
        <a:p>
          <a:endParaRPr lang="de-DE"/>
        </a:p>
      </dgm:t>
    </dgm:pt>
    <dgm:pt modelId="{2E2F7C33-272F-4C6E-B7A3-125F80314FF5}" type="parTrans" cxnId="{B2A51AE1-DFCA-47E6-9CC5-41D9919DC5D5}">
      <dgm:prSet/>
      <dgm:spPr/>
      <dgm:t>
        <a:bodyPr/>
        <a:lstStyle/>
        <a:p>
          <a:endParaRPr lang="de-DE"/>
        </a:p>
      </dgm:t>
    </dgm:pt>
    <dgm:pt modelId="{73C2453D-A3EC-4388-B12C-DB6DD7ED03BC}" type="sibTrans" cxnId="{B2A51AE1-DFCA-47E6-9CC5-41D9919DC5D5}">
      <dgm:prSet/>
      <dgm:spPr/>
      <dgm:t>
        <a:bodyPr/>
        <a:lstStyle/>
        <a:p>
          <a:endParaRPr lang="de-DE"/>
        </a:p>
      </dgm:t>
    </dgm:pt>
    <dgm:pt modelId="{13A4F272-32E5-4B70-BBFB-9047447AF989}">
      <dgm:prSet/>
      <dgm:spPr/>
      <dgm:t>
        <a:bodyPr/>
        <a:lstStyle/>
        <a:p>
          <a:endParaRPr lang="de-DE"/>
        </a:p>
      </dgm:t>
    </dgm:pt>
    <dgm:pt modelId="{5141359B-472A-4A25-AD2C-621027E89234}" type="parTrans" cxnId="{0FAD9462-A205-4390-8827-694A15291E88}">
      <dgm:prSet/>
      <dgm:spPr/>
      <dgm:t>
        <a:bodyPr/>
        <a:lstStyle/>
        <a:p>
          <a:endParaRPr lang="de-DE"/>
        </a:p>
      </dgm:t>
    </dgm:pt>
    <dgm:pt modelId="{5E8D83D6-D58E-4768-97D8-EEF0F21AD769}" type="sibTrans" cxnId="{0FAD9462-A205-4390-8827-694A15291E88}">
      <dgm:prSet/>
      <dgm:spPr/>
      <dgm:t>
        <a:bodyPr/>
        <a:lstStyle/>
        <a:p>
          <a:endParaRPr lang="de-DE"/>
        </a:p>
      </dgm:t>
    </dgm:pt>
    <dgm:pt modelId="{D7ED6233-E00A-4384-9E9C-3E04CDDD96EA}">
      <dgm:prSet/>
      <dgm:spPr/>
      <dgm:t>
        <a:bodyPr/>
        <a:lstStyle/>
        <a:p>
          <a:endParaRPr lang="de-DE"/>
        </a:p>
      </dgm:t>
    </dgm:pt>
    <dgm:pt modelId="{128D9A34-8448-4095-B2C9-C61A84E03BCA}" type="parTrans" cxnId="{74E54E57-437F-49CA-BD4B-40A91F88E452}">
      <dgm:prSet/>
      <dgm:spPr/>
      <dgm:t>
        <a:bodyPr/>
        <a:lstStyle/>
        <a:p>
          <a:endParaRPr lang="de-DE"/>
        </a:p>
      </dgm:t>
    </dgm:pt>
    <dgm:pt modelId="{9A9B7625-EBE4-4745-8F6C-D8D7E53843FA}" type="sibTrans" cxnId="{74E54E57-437F-49CA-BD4B-40A91F88E452}">
      <dgm:prSet/>
      <dgm:spPr/>
      <dgm:t>
        <a:bodyPr/>
        <a:lstStyle/>
        <a:p>
          <a:endParaRPr lang="de-DE"/>
        </a:p>
      </dgm:t>
    </dgm:pt>
    <dgm:pt modelId="{E0AAF9FB-2F70-45B2-81FE-394774F4E701}" type="pres">
      <dgm:prSet presAssocID="{7DDCA7AD-1325-4294-8AF3-D6AF28E3DFE7}" presName="Name0" presStyleCnt="0">
        <dgm:presLayoutVars>
          <dgm:dir/>
          <dgm:resizeHandles val="exact"/>
        </dgm:presLayoutVars>
      </dgm:prSet>
      <dgm:spPr/>
    </dgm:pt>
    <dgm:pt modelId="{BA1F039D-3AFE-49F0-BEF3-1979E55675DF}" type="pres">
      <dgm:prSet presAssocID="{815E0041-068B-4371-A7A0-E62EF149D9AD}" presName="parTxOnly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75AB351-48D8-4143-8EA9-AFA8DE58D050}" type="pres">
      <dgm:prSet presAssocID="{3608BB47-985B-499C-B9D8-2B12C726C914}" presName="parSpace" presStyleCnt="0"/>
      <dgm:spPr/>
    </dgm:pt>
    <dgm:pt modelId="{502C346B-57E1-4C92-8FF8-5B40938352DE}" type="pres">
      <dgm:prSet presAssocID="{F605BFC5-3AA5-431A-80E9-FB8339541D86}" presName="parTxOnly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41F7665-7B08-4A3D-A75A-476E9A6571D1}" type="pres">
      <dgm:prSet presAssocID="{8EA027DD-6D61-417B-B041-30E83D066E22}" presName="parSpace" presStyleCnt="0"/>
      <dgm:spPr/>
    </dgm:pt>
    <dgm:pt modelId="{7DE18F4D-9F18-4146-B299-46BA402774E2}" type="pres">
      <dgm:prSet presAssocID="{500A0E39-39F1-4D2B-B39A-30AD7AE70DBD}" presName="parTxOnly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500F6CD-3EBB-4CFD-A050-55ABC5DA7F90}" type="pres">
      <dgm:prSet presAssocID="{0F64853B-6515-44E5-A118-C1975AFD8D3E}" presName="parSpace" presStyleCnt="0"/>
      <dgm:spPr/>
    </dgm:pt>
    <dgm:pt modelId="{CB464BDE-3BE3-400D-BFC4-657B88E267F0}" type="pres">
      <dgm:prSet presAssocID="{5F283483-073E-417B-B4A1-23BC78535C93}" presName="parTxOnly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96F0376-420D-4B95-8A9A-E13BFEB963AB}" type="pres">
      <dgm:prSet presAssocID="{C2887031-FC22-4DB0-BB50-0F8279A27CBF}" presName="parSpace" presStyleCnt="0"/>
      <dgm:spPr/>
    </dgm:pt>
    <dgm:pt modelId="{CF68586D-EA8A-4527-970F-5B76D709788C}" type="pres">
      <dgm:prSet presAssocID="{E0553EF9-B274-47CC-ABA5-041C668A7F01}" presName="parTxOnly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0710DDB-842E-4AAB-9927-045F94925178}" type="pres">
      <dgm:prSet presAssocID="{73C2453D-A3EC-4388-B12C-DB6DD7ED03BC}" presName="parSpace" presStyleCnt="0"/>
      <dgm:spPr/>
    </dgm:pt>
    <dgm:pt modelId="{B0A7AAF4-EF85-4BAD-9E61-B363BEB035EF}" type="pres">
      <dgm:prSet presAssocID="{13A4F272-32E5-4B70-BBFB-9047447AF989}" presName="parTxOnly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EBA4D40-8EB1-49AA-AC56-1593C402962E}" type="pres">
      <dgm:prSet presAssocID="{5E8D83D6-D58E-4768-97D8-EEF0F21AD769}" presName="parSpace" presStyleCnt="0"/>
      <dgm:spPr/>
    </dgm:pt>
    <dgm:pt modelId="{D6DAD77E-F385-498B-BFBE-050CA5AE78A1}" type="pres">
      <dgm:prSet presAssocID="{D7ED6233-E00A-4384-9E9C-3E04CDDD96EA}" presName="parTxOnly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792B2A0-FC11-40CF-82B0-EF9AFB62D003}" type="pres">
      <dgm:prSet presAssocID="{9A9B7625-EBE4-4745-8F6C-D8D7E53843FA}" presName="parSpace" presStyleCnt="0"/>
      <dgm:spPr/>
    </dgm:pt>
    <dgm:pt modelId="{FF4000F7-C711-4F28-8824-535B8EBFF846}" type="pres">
      <dgm:prSet presAssocID="{E71F7420-8D56-4EC5-98F5-8B846F196B3F}" presName="parTxOnly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F9E7834-39B7-49D8-8E5A-A06C5D7A8E34}" type="pres">
      <dgm:prSet presAssocID="{1806028F-A267-461F-991B-B776DEDFC046}" presName="parSpace" presStyleCnt="0"/>
      <dgm:spPr/>
    </dgm:pt>
    <dgm:pt modelId="{A5782062-982F-4A09-B448-025263B3BDDB}" type="pres">
      <dgm:prSet presAssocID="{CD1CE3F0-E4CA-4082-82DA-41CC86F423BB}" presName="parTxOnly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AD81EFA-E49E-4F68-8D80-A8933F0289F9}" type="presOf" srcId="{815E0041-068B-4371-A7A0-E62EF149D9AD}" destId="{BA1F039D-3AFE-49F0-BEF3-1979E55675DF}" srcOrd="0" destOrd="0" presId="urn:microsoft.com/office/officeart/2005/8/layout/hChevron3"/>
    <dgm:cxn modelId="{A420EBED-2207-4F77-8E90-7BBD9B0FBF29}" srcId="{7DDCA7AD-1325-4294-8AF3-D6AF28E3DFE7}" destId="{815E0041-068B-4371-A7A0-E62EF149D9AD}" srcOrd="0" destOrd="0" parTransId="{5EBE3FB0-07E6-4E65-B83A-24DA0BB47A65}" sibTransId="{3608BB47-985B-499C-B9D8-2B12C726C914}"/>
    <dgm:cxn modelId="{74E54E57-437F-49CA-BD4B-40A91F88E452}" srcId="{7DDCA7AD-1325-4294-8AF3-D6AF28E3DFE7}" destId="{D7ED6233-E00A-4384-9E9C-3E04CDDD96EA}" srcOrd="6" destOrd="0" parTransId="{128D9A34-8448-4095-B2C9-C61A84E03BCA}" sibTransId="{9A9B7625-EBE4-4745-8F6C-D8D7E53843FA}"/>
    <dgm:cxn modelId="{D16CC182-C568-4FEE-96CA-5967EA0EA42E}" type="presOf" srcId="{E0553EF9-B274-47CC-ABA5-041C668A7F01}" destId="{CF68586D-EA8A-4527-970F-5B76D709788C}" srcOrd="0" destOrd="0" presId="urn:microsoft.com/office/officeart/2005/8/layout/hChevron3"/>
    <dgm:cxn modelId="{B2A51AE1-DFCA-47E6-9CC5-41D9919DC5D5}" srcId="{7DDCA7AD-1325-4294-8AF3-D6AF28E3DFE7}" destId="{E0553EF9-B274-47CC-ABA5-041C668A7F01}" srcOrd="4" destOrd="0" parTransId="{2E2F7C33-272F-4C6E-B7A3-125F80314FF5}" sibTransId="{73C2453D-A3EC-4388-B12C-DB6DD7ED03BC}"/>
    <dgm:cxn modelId="{636E7CE1-C771-4C3D-97BE-8264C9219B39}" srcId="{7DDCA7AD-1325-4294-8AF3-D6AF28E3DFE7}" destId="{F605BFC5-3AA5-431A-80E9-FB8339541D86}" srcOrd="1" destOrd="0" parTransId="{2DCA55C6-D830-4FB3-B164-5D967F48A7A1}" sibTransId="{8EA027DD-6D61-417B-B041-30E83D066E22}"/>
    <dgm:cxn modelId="{3EA7F84F-E835-4168-8ED7-3EDC916CEAE1}" srcId="{7DDCA7AD-1325-4294-8AF3-D6AF28E3DFE7}" destId="{5F283483-073E-417B-B4A1-23BC78535C93}" srcOrd="3" destOrd="0" parTransId="{E6339D8B-A635-476E-981E-050D4C642CFC}" sibTransId="{C2887031-FC22-4DB0-BB50-0F8279A27CBF}"/>
    <dgm:cxn modelId="{DA00C6B1-2644-458E-B94D-60581DF5B5F5}" type="presOf" srcId="{7DDCA7AD-1325-4294-8AF3-D6AF28E3DFE7}" destId="{E0AAF9FB-2F70-45B2-81FE-394774F4E701}" srcOrd="0" destOrd="0" presId="urn:microsoft.com/office/officeart/2005/8/layout/hChevron3"/>
    <dgm:cxn modelId="{139BD05F-6936-4A49-9014-BD3DD7EED425}" type="presOf" srcId="{F605BFC5-3AA5-431A-80E9-FB8339541D86}" destId="{502C346B-57E1-4C92-8FF8-5B40938352DE}" srcOrd="0" destOrd="0" presId="urn:microsoft.com/office/officeart/2005/8/layout/hChevron3"/>
    <dgm:cxn modelId="{67438C7E-A02B-4EEB-9D7E-437756278F76}" type="presOf" srcId="{5F283483-073E-417B-B4A1-23BC78535C93}" destId="{CB464BDE-3BE3-400D-BFC4-657B88E267F0}" srcOrd="0" destOrd="0" presId="urn:microsoft.com/office/officeart/2005/8/layout/hChevron3"/>
    <dgm:cxn modelId="{54232672-A3A1-4783-B4F8-727914E68171}" type="presOf" srcId="{500A0E39-39F1-4D2B-B39A-30AD7AE70DBD}" destId="{7DE18F4D-9F18-4146-B299-46BA402774E2}" srcOrd="0" destOrd="0" presId="urn:microsoft.com/office/officeart/2005/8/layout/hChevron3"/>
    <dgm:cxn modelId="{52812974-7FD8-4187-BF5C-0A9D1F4A2AB5}" srcId="{7DDCA7AD-1325-4294-8AF3-D6AF28E3DFE7}" destId="{500A0E39-39F1-4D2B-B39A-30AD7AE70DBD}" srcOrd="2" destOrd="0" parTransId="{92CE85D4-2C3A-4498-A326-8C45B21A257B}" sibTransId="{0F64853B-6515-44E5-A118-C1975AFD8D3E}"/>
    <dgm:cxn modelId="{E77337EA-E7D8-4DC3-803A-12D6C7F557E7}" type="presOf" srcId="{13A4F272-32E5-4B70-BBFB-9047447AF989}" destId="{B0A7AAF4-EF85-4BAD-9E61-B363BEB035EF}" srcOrd="0" destOrd="0" presId="urn:microsoft.com/office/officeart/2005/8/layout/hChevron3"/>
    <dgm:cxn modelId="{8A72D56F-6C72-4244-A161-55207A573896}" srcId="{7DDCA7AD-1325-4294-8AF3-D6AF28E3DFE7}" destId="{E71F7420-8D56-4EC5-98F5-8B846F196B3F}" srcOrd="7" destOrd="0" parTransId="{C8B892A2-75F8-4A28-B71F-38AF87522CE3}" sibTransId="{1806028F-A267-461F-991B-B776DEDFC046}"/>
    <dgm:cxn modelId="{36F44F49-8AB0-415A-BB8D-D44D28370757}" type="presOf" srcId="{E71F7420-8D56-4EC5-98F5-8B846F196B3F}" destId="{FF4000F7-C711-4F28-8824-535B8EBFF846}" srcOrd="0" destOrd="0" presId="urn:microsoft.com/office/officeart/2005/8/layout/hChevron3"/>
    <dgm:cxn modelId="{0FAD9462-A205-4390-8827-694A15291E88}" srcId="{7DDCA7AD-1325-4294-8AF3-D6AF28E3DFE7}" destId="{13A4F272-32E5-4B70-BBFB-9047447AF989}" srcOrd="5" destOrd="0" parTransId="{5141359B-472A-4A25-AD2C-621027E89234}" sibTransId="{5E8D83D6-D58E-4768-97D8-EEF0F21AD769}"/>
    <dgm:cxn modelId="{27AE53CB-30CF-4C73-9324-AABC2027DF45}" type="presOf" srcId="{CD1CE3F0-E4CA-4082-82DA-41CC86F423BB}" destId="{A5782062-982F-4A09-B448-025263B3BDDB}" srcOrd="0" destOrd="0" presId="urn:microsoft.com/office/officeart/2005/8/layout/hChevron3"/>
    <dgm:cxn modelId="{C81465D1-01D8-42A6-8156-13AE6D3E8304}" type="presOf" srcId="{D7ED6233-E00A-4384-9E9C-3E04CDDD96EA}" destId="{D6DAD77E-F385-498B-BFBE-050CA5AE78A1}" srcOrd="0" destOrd="0" presId="urn:microsoft.com/office/officeart/2005/8/layout/hChevron3"/>
    <dgm:cxn modelId="{28DED443-A3BB-474F-AD9F-AE1FAA91D3ED}" srcId="{7DDCA7AD-1325-4294-8AF3-D6AF28E3DFE7}" destId="{CD1CE3F0-E4CA-4082-82DA-41CC86F423BB}" srcOrd="8" destOrd="0" parTransId="{B0E0EDA5-FC9C-48C4-8E81-EA196EAACE36}" sibTransId="{22CDF51D-3E9A-49B7-BD32-461F1F4573E0}"/>
    <dgm:cxn modelId="{6438A149-4F3F-4792-A901-04B289E7349B}" type="presParOf" srcId="{E0AAF9FB-2F70-45B2-81FE-394774F4E701}" destId="{BA1F039D-3AFE-49F0-BEF3-1979E55675DF}" srcOrd="0" destOrd="0" presId="urn:microsoft.com/office/officeart/2005/8/layout/hChevron3"/>
    <dgm:cxn modelId="{9FBDB806-8695-4B9B-97C8-0828E1796C49}" type="presParOf" srcId="{E0AAF9FB-2F70-45B2-81FE-394774F4E701}" destId="{D75AB351-48D8-4143-8EA9-AFA8DE58D050}" srcOrd="1" destOrd="0" presId="urn:microsoft.com/office/officeart/2005/8/layout/hChevron3"/>
    <dgm:cxn modelId="{0B7FEB9A-023A-4C79-A385-3B1EA86720AF}" type="presParOf" srcId="{E0AAF9FB-2F70-45B2-81FE-394774F4E701}" destId="{502C346B-57E1-4C92-8FF8-5B40938352DE}" srcOrd="2" destOrd="0" presId="urn:microsoft.com/office/officeart/2005/8/layout/hChevron3"/>
    <dgm:cxn modelId="{6C829709-F040-4CBC-BF84-109E656093C4}" type="presParOf" srcId="{E0AAF9FB-2F70-45B2-81FE-394774F4E701}" destId="{E41F7665-7B08-4A3D-A75A-476E9A6571D1}" srcOrd="3" destOrd="0" presId="urn:microsoft.com/office/officeart/2005/8/layout/hChevron3"/>
    <dgm:cxn modelId="{48BFDC3F-6762-4636-92D6-90AAA2950E63}" type="presParOf" srcId="{E0AAF9FB-2F70-45B2-81FE-394774F4E701}" destId="{7DE18F4D-9F18-4146-B299-46BA402774E2}" srcOrd="4" destOrd="0" presId="urn:microsoft.com/office/officeart/2005/8/layout/hChevron3"/>
    <dgm:cxn modelId="{5BACCD96-32F6-4382-9A94-798B6F467E61}" type="presParOf" srcId="{E0AAF9FB-2F70-45B2-81FE-394774F4E701}" destId="{D500F6CD-3EBB-4CFD-A050-55ABC5DA7F90}" srcOrd="5" destOrd="0" presId="urn:microsoft.com/office/officeart/2005/8/layout/hChevron3"/>
    <dgm:cxn modelId="{19DB48F9-4CE7-4ABD-912D-303825AC3CE0}" type="presParOf" srcId="{E0AAF9FB-2F70-45B2-81FE-394774F4E701}" destId="{CB464BDE-3BE3-400D-BFC4-657B88E267F0}" srcOrd="6" destOrd="0" presId="urn:microsoft.com/office/officeart/2005/8/layout/hChevron3"/>
    <dgm:cxn modelId="{84059A58-E5CC-4BB6-AD7D-6D4666EA05F6}" type="presParOf" srcId="{E0AAF9FB-2F70-45B2-81FE-394774F4E701}" destId="{D96F0376-420D-4B95-8A9A-E13BFEB963AB}" srcOrd="7" destOrd="0" presId="urn:microsoft.com/office/officeart/2005/8/layout/hChevron3"/>
    <dgm:cxn modelId="{CD1649D6-683B-4411-BD2F-9750C24ECEB5}" type="presParOf" srcId="{E0AAF9FB-2F70-45B2-81FE-394774F4E701}" destId="{CF68586D-EA8A-4527-970F-5B76D709788C}" srcOrd="8" destOrd="0" presId="urn:microsoft.com/office/officeart/2005/8/layout/hChevron3"/>
    <dgm:cxn modelId="{B3081AAC-B7CD-4CE9-8218-950529CA3543}" type="presParOf" srcId="{E0AAF9FB-2F70-45B2-81FE-394774F4E701}" destId="{F0710DDB-842E-4AAB-9927-045F94925178}" srcOrd="9" destOrd="0" presId="urn:microsoft.com/office/officeart/2005/8/layout/hChevron3"/>
    <dgm:cxn modelId="{46671FD6-D1F1-4EEF-B582-14249A004D9B}" type="presParOf" srcId="{E0AAF9FB-2F70-45B2-81FE-394774F4E701}" destId="{B0A7AAF4-EF85-4BAD-9E61-B363BEB035EF}" srcOrd="10" destOrd="0" presId="urn:microsoft.com/office/officeart/2005/8/layout/hChevron3"/>
    <dgm:cxn modelId="{B70870AB-32C0-45B4-911F-DE2B61CF67E4}" type="presParOf" srcId="{E0AAF9FB-2F70-45B2-81FE-394774F4E701}" destId="{3EBA4D40-8EB1-49AA-AC56-1593C402962E}" srcOrd="11" destOrd="0" presId="urn:microsoft.com/office/officeart/2005/8/layout/hChevron3"/>
    <dgm:cxn modelId="{FA23F5EE-12F1-421B-BB76-548588A47C45}" type="presParOf" srcId="{E0AAF9FB-2F70-45B2-81FE-394774F4E701}" destId="{D6DAD77E-F385-498B-BFBE-050CA5AE78A1}" srcOrd="12" destOrd="0" presId="urn:microsoft.com/office/officeart/2005/8/layout/hChevron3"/>
    <dgm:cxn modelId="{EC571D58-37FE-4026-B339-451DF60161F2}" type="presParOf" srcId="{E0AAF9FB-2F70-45B2-81FE-394774F4E701}" destId="{F792B2A0-FC11-40CF-82B0-EF9AFB62D003}" srcOrd="13" destOrd="0" presId="urn:microsoft.com/office/officeart/2005/8/layout/hChevron3"/>
    <dgm:cxn modelId="{C4DC2CB6-86CD-41EF-A6BE-0F5BCE0E09DE}" type="presParOf" srcId="{E0AAF9FB-2F70-45B2-81FE-394774F4E701}" destId="{FF4000F7-C711-4F28-8824-535B8EBFF846}" srcOrd="14" destOrd="0" presId="urn:microsoft.com/office/officeart/2005/8/layout/hChevron3"/>
    <dgm:cxn modelId="{0813A581-1DD5-4AEA-A6FE-859916F95F58}" type="presParOf" srcId="{E0AAF9FB-2F70-45B2-81FE-394774F4E701}" destId="{AF9E7834-39B7-49D8-8E5A-A06C5D7A8E34}" srcOrd="15" destOrd="0" presId="urn:microsoft.com/office/officeart/2005/8/layout/hChevron3"/>
    <dgm:cxn modelId="{0BA35A21-B035-4D58-AD48-1817BC3FE5A3}" type="presParOf" srcId="{E0AAF9FB-2F70-45B2-81FE-394774F4E701}" destId="{A5782062-982F-4A09-B448-025263B3BDDB}" srcOrd="1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DCA7AD-1325-4294-8AF3-D6AF28E3DFE7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815E0041-068B-4371-A7A0-E62EF149D9AD}">
      <dgm:prSet phldrT="[Text]" custT="1"/>
      <dgm:spPr/>
      <dgm:t>
        <a:bodyPr/>
        <a:lstStyle/>
        <a:p>
          <a:r>
            <a:rPr lang="de-DE" sz="1500"/>
            <a:t>Schöpfung</a:t>
          </a:r>
        </a:p>
      </dgm:t>
    </dgm:pt>
    <dgm:pt modelId="{5EBE3FB0-07E6-4E65-B83A-24DA0BB47A65}" type="parTrans" cxnId="{A420EBED-2207-4F77-8E90-7BBD9B0FBF29}">
      <dgm:prSet/>
      <dgm:spPr/>
      <dgm:t>
        <a:bodyPr/>
        <a:lstStyle/>
        <a:p>
          <a:endParaRPr lang="de-DE"/>
        </a:p>
      </dgm:t>
    </dgm:pt>
    <dgm:pt modelId="{3608BB47-985B-499C-B9D8-2B12C726C914}" type="sibTrans" cxnId="{A420EBED-2207-4F77-8E90-7BBD9B0FBF29}">
      <dgm:prSet/>
      <dgm:spPr/>
      <dgm:t>
        <a:bodyPr/>
        <a:lstStyle/>
        <a:p>
          <a:endParaRPr lang="de-DE"/>
        </a:p>
      </dgm:t>
    </dgm:pt>
    <dgm:pt modelId="{E71F7420-8D56-4EC5-98F5-8B846F196B3F}">
      <dgm:prSet phldrT="[Text]"/>
      <dgm:spPr/>
      <dgm:t>
        <a:bodyPr/>
        <a:lstStyle/>
        <a:p>
          <a:endParaRPr lang="de-DE"/>
        </a:p>
      </dgm:t>
    </dgm:pt>
    <dgm:pt modelId="{C8B892A2-75F8-4A28-B71F-38AF87522CE3}" type="parTrans" cxnId="{8A72D56F-6C72-4244-A161-55207A573896}">
      <dgm:prSet/>
      <dgm:spPr/>
      <dgm:t>
        <a:bodyPr/>
        <a:lstStyle/>
        <a:p>
          <a:endParaRPr lang="de-DE"/>
        </a:p>
      </dgm:t>
    </dgm:pt>
    <dgm:pt modelId="{1806028F-A267-461F-991B-B776DEDFC046}" type="sibTrans" cxnId="{8A72D56F-6C72-4244-A161-55207A573896}">
      <dgm:prSet/>
      <dgm:spPr/>
      <dgm:t>
        <a:bodyPr/>
        <a:lstStyle/>
        <a:p>
          <a:endParaRPr lang="de-DE"/>
        </a:p>
      </dgm:t>
    </dgm:pt>
    <dgm:pt modelId="{CD1CE3F0-E4CA-4082-82DA-41CC86F423BB}">
      <dgm:prSet phldrT="[Text]"/>
      <dgm:spPr/>
      <dgm:t>
        <a:bodyPr/>
        <a:lstStyle/>
        <a:p>
          <a:r>
            <a:rPr lang="de-DE"/>
            <a:t>Augustus / Ovid</a:t>
          </a:r>
        </a:p>
      </dgm:t>
    </dgm:pt>
    <dgm:pt modelId="{B0E0EDA5-FC9C-48C4-8E81-EA196EAACE36}" type="parTrans" cxnId="{28DED443-A3BB-474F-AD9F-AE1FAA91D3ED}">
      <dgm:prSet/>
      <dgm:spPr/>
      <dgm:t>
        <a:bodyPr/>
        <a:lstStyle/>
        <a:p>
          <a:endParaRPr lang="de-DE"/>
        </a:p>
      </dgm:t>
    </dgm:pt>
    <dgm:pt modelId="{22CDF51D-3E9A-49B7-BD32-461F1F4573E0}" type="sibTrans" cxnId="{28DED443-A3BB-474F-AD9F-AE1FAA91D3ED}">
      <dgm:prSet/>
      <dgm:spPr/>
      <dgm:t>
        <a:bodyPr/>
        <a:lstStyle/>
        <a:p>
          <a:endParaRPr lang="de-DE"/>
        </a:p>
      </dgm:t>
    </dgm:pt>
    <dgm:pt modelId="{F605BFC5-3AA5-431A-80E9-FB8339541D86}">
      <dgm:prSet/>
      <dgm:spPr/>
      <dgm:t>
        <a:bodyPr/>
        <a:lstStyle/>
        <a:p>
          <a:endParaRPr lang="de-DE"/>
        </a:p>
      </dgm:t>
    </dgm:pt>
    <dgm:pt modelId="{2DCA55C6-D830-4FB3-B164-5D967F48A7A1}" type="parTrans" cxnId="{636E7CE1-C771-4C3D-97BE-8264C9219B39}">
      <dgm:prSet/>
      <dgm:spPr/>
      <dgm:t>
        <a:bodyPr/>
        <a:lstStyle/>
        <a:p>
          <a:endParaRPr lang="de-DE"/>
        </a:p>
      </dgm:t>
    </dgm:pt>
    <dgm:pt modelId="{8EA027DD-6D61-417B-B041-30E83D066E22}" type="sibTrans" cxnId="{636E7CE1-C771-4C3D-97BE-8264C9219B39}">
      <dgm:prSet/>
      <dgm:spPr/>
      <dgm:t>
        <a:bodyPr/>
        <a:lstStyle/>
        <a:p>
          <a:endParaRPr lang="de-DE"/>
        </a:p>
      </dgm:t>
    </dgm:pt>
    <dgm:pt modelId="{500A0E39-39F1-4D2B-B39A-30AD7AE70DBD}">
      <dgm:prSet custT="1"/>
      <dgm:spPr/>
      <dgm:t>
        <a:bodyPr/>
        <a:lstStyle/>
        <a:p>
          <a:r>
            <a:rPr lang="de-DE" sz="1500"/>
            <a:t>Apollon + Daphne</a:t>
          </a:r>
        </a:p>
      </dgm:t>
    </dgm:pt>
    <dgm:pt modelId="{92CE85D4-2C3A-4498-A326-8C45B21A257B}" type="parTrans" cxnId="{52812974-7FD8-4187-BF5C-0A9D1F4A2AB5}">
      <dgm:prSet/>
      <dgm:spPr/>
      <dgm:t>
        <a:bodyPr/>
        <a:lstStyle/>
        <a:p>
          <a:endParaRPr lang="de-DE"/>
        </a:p>
      </dgm:t>
    </dgm:pt>
    <dgm:pt modelId="{0F64853B-6515-44E5-A118-C1975AFD8D3E}" type="sibTrans" cxnId="{52812974-7FD8-4187-BF5C-0A9D1F4A2AB5}">
      <dgm:prSet/>
      <dgm:spPr/>
      <dgm:t>
        <a:bodyPr/>
        <a:lstStyle/>
        <a:p>
          <a:endParaRPr lang="de-DE"/>
        </a:p>
      </dgm:t>
    </dgm:pt>
    <dgm:pt modelId="{5F283483-073E-417B-B4A1-23BC78535C93}">
      <dgm:prSet/>
      <dgm:spPr/>
      <dgm:t>
        <a:bodyPr/>
        <a:lstStyle/>
        <a:p>
          <a:endParaRPr lang="de-DE"/>
        </a:p>
      </dgm:t>
    </dgm:pt>
    <dgm:pt modelId="{E6339D8B-A635-476E-981E-050D4C642CFC}" type="parTrans" cxnId="{3EA7F84F-E835-4168-8ED7-3EDC916CEAE1}">
      <dgm:prSet/>
      <dgm:spPr/>
      <dgm:t>
        <a:bodyPr/>
        <a:lstStyle/>
        <a:p>
          <a:endParaRPr lang="de-DE"/>
        </a:p>
      </dgm:t>
    </dgm:pt>
    <dgm:pt modelId="{C2887031-FC22-4DB0-BB50-0F8279A27CBF}" type="sibTrans" cxnId="{3EA7F84F-E835-4168-8ED7-3EDC916CEAE1}">
      <dgm:prSet/>
      <dgm:spPr/>
      <dgm:t>
        <a:bodyPr/>
        <a:lstStyle/>
        <a:p>
          <a:endParaRPr lang="de-DE"/>
        </a:p>
      </dgm:t>
    </dgm:pt>
    <dgm:pt modelId="{E0553EF9-B274-47CC-ABA5-041C668A7F01}">
      <dgm:prSet/>
      <dgm:spPr/>
      <dgm:t>
        <a:bodyPr/>
        <a:lstStyle/>
        <a:p>
          <a:endParaRPr lang="de-DE"/>
        </a:p>
      </dgm:t>
    </dgm:pt>
    <dgm:pt modelId="{2E2F7C33-272F-4C6E-B7A3-125F80314FF5}" type="parTrans" cxnId="{B2A51AE1-DFCA-47E6-9CC5-41D9919DC5D5}">
      <dgm:prSet/>
      <dgm:spPr/>
      <dgm:t>
        <a:bodyPr/>
        <a:lstStyle/>
        <a:p>
          <a:endParaRPr lang="de-DE"/>
        </a:p>
      </dgm:t>
    </dgm:pt>
    <dgm:pt modelId="{73C2453D-A3EC-4388-B12C-DB6DD7ED03BC}" type="sibTrans" cxnId="{B2A51AE1-DFCA-47E6-9CC5-41D9919DC5D5}">
      <dgm:prSet/>
      <dgm:spPr/>
      <dgm:t>
        <a:bodyPr/>
        <a:lstStyle/>
        <a:p>
          <a:endParaRPr lang="de-DE"/>
        </a:p>
      </dgm:t>
    </dgm:pt>
    <dgm:pt modelId="{13A4F272-32E5-4B70-BBFB-9047447AF989}">
      <dgm:prSet/>
      <dgm:spPr/>
      <dgm:t>
        <a:bodyPr/>
        <a:lstStyle/>
        <a:p>
          <a:endParaRPr lang="de-DE"/>
        </a:p>
      </dgm:t>
    </dgm:pt>
    <dgm:pt modelId="{5141359B-472A-4A25-AD2C-621027E89234}" type="parTrans" cxnId="{0FAD9462-A205-4390-8827-694A15291E88}">
      <dgm:prSet/>
      <dgm:spPr/>
      <dgm:t>
        <a:bodyPr/>
        <a:lstStyle/>
        <a:p>
          <a:endParaRPr lang="de-DE"/>
        </a:p>
      </dgm:t>
    </dgm:pt>
    <dgm:pt modelId="{5E8D83D6-D58E-4768-97D8-EEF0F21AD769}" type="sibTrans" cxnId="{0FAD9462-A205-4390-8827-694A15291E88}">
      <dgm:prSet/>
      <dgm:spPr/>
      <dgm:t>
        <a:bodyPr/>
        <a:lstStyle/>
        <a:p>
          <a:endParaRPr lang="de-DE"/>
        </a:p>
      </dgm:t>
    </dgm:pt>
    <dgm:pt modelId="{D7ED6233-E00A-4384-9E9C-3E04CDDD96EA}">
      <dgm:prSet/>
      <dgm:spPr/>
      <dgm:t>
        <a:bodyPr/>
        <a:lstStyle/>
        <a:p>
          <a:endParaRPr lang="de-DE"/>
        </a:p>
      </dgm:t>
    </dgm:pt>
    <dgm:pt modelId="{128D9A34-8448-4095-B2C9-C61A84E03BCA}" type="parTrans" cxnId="{74E54E57-437F-49CA-BD4B-40A91F88E452}">
      <dgm:prSet/>
      <dgm:spPr/>
      <dgm:t>
        <a:bodyPr/>
        <a:lstStyle/>
        <a:p>
          <a:endParaRPr lang="de-DE"/>
        </a:p>
      </dgm:t>
    </dgm:pt>
    <dgm:pt modelId="{9A9B7625-EBE4-4745-8F6C-D8D7E53843FA}" type="sibTrans" cxnId="{74E54E57-437F-49CA-BD4B-40A91F88E452}">
      <dgm:prSet/>
      <dgm:spPr/>
      <dgm:t>
        <a:bodyPr/>
        <a:lstStyle/>
        <a:p>
          <a:endParaRPr lang="de-DE"/>
        </a:p>
      </dgm:t>
    </dgm:pt>
    <dgm:pt modelId="{E0AAF9FB-2F70-45B2-81FE-394774F4E701}" type="pres">
      <dgm:prSet presAssocID="{7DDCA7AD-1325-4294-8AF3-D6AF28E3DFE7}" presName="Name0" presStyleCnt="0">
        <dgm:presLayoutVars>
          <dgm:dir/>
          <dgm:resizeHandles val="exact"/>
        </dgm:presLayoutVars>
      </dgm:prSet>
      <dgm:spPr/>
    </dgm:pt>
    <dgm:pt modelId="{BA1F039D-3AFE-49F0-BEF3-1979E55675DF}" type="pres">
      <dgm:prSet presAssocID="{815E0041-068B-4371-A7A0-E62EF149D9AD}" presName="parTxOnly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75AB351-48D8-4143-8EA9-AFA8DE58D050}" type="pres">
      <dgm:prSet presAssocID="{3608BB47-985B-499C-B9D8-2B12C726C914}" presName="parSpace" presStyleCnt="0"/>
      <dgm:spPr/>
    </dgm:pt>
    <dgm:pt modelId="{502C346B-57E1-4C92-8FF8-5B40938352DE}" type="pres">
      <dgm:prSet presAssocID="{F605BFC5-3AA5-431A-80E9-FB8339541D86}" presName="parTxOnly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41F7665-7B08-4A3D-A75A-476E9A6571D1}" type="pres">
      <dgm:prSet presAssocID="{8EA027DD-6D61-417B-B041-30E83D066E22}" presName="parSpace" presStyleCnt="0"/>
      <dgm:spPr/>
    </dgm:pt>
    <dgm:pt modelId="{7DE18F4D-9F18-4146-B299-46BA402774E2}" type="pres">
      <dgm:prSet presAssocID="{500A0E39-39F1-4D2B-B39A-30AD7AE70DBD}" presName="parTxOnly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500F6CD-3EBB-4CFD-A050-55ABC5DA7F90}" type="pres">
      <dgm:prSet presAssocID="{0F64853B-6515-44E5-A118-C1975AFD8D3E}" presName="parSpace" presStyleCnt="0"/>
      <dgm:spPr/>
    </dgm:pt>
    <dgm:pt modelId="{CB464BDE-3BE3-400D-BFC4-657B88E267F0}" type="pres">
      <dgm:prSet presAssocID="{5F283483-073E-417B-B4A1-23BC78535C93}" presName="parTxOnly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96F0376-420D-4B95-8A9A-E13BFEB963AB}" type="pres">
      <dgm:prSet presAssocID="{C2887031-FC22-4DB0-BB50-0F8279A27CBF}" presName="parSpace" presStyleCnt="0"/>
      <dgm:spPr/>
    </dgm:pt>
    <dgm:pt modelId="{CF68586D-EA8A-4527-970F-5B76D709788C}" type="pres">
      <dgm:prSet presAssocID="{E0553EF9-B274-47CC-ABA5-041C668A7F01}" presName="parTxOnly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0710DDB-842E-4AAB-9927-045F94925178}" type="pres">
      <dgm:prSet presAssocID="{73C2453D-A3EC-4388-B12C-DB6DD7ED03BC}" presName="parSpace" presStyleCnt="0"/>
      <dgm:spPr/>
    </dgm:pt>
    <dgm:pt modelId="{B0A7AAF4-EF85-4BAD-9E61-B363BEB035EF}" type="pres">
      <dgm:prSet presAssocID="{13A4F272-32E5-4B70-BBFB-9047447AF989}" presName="parTxOnly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EBA4D40-8EB1-49AA-AC56-1593C402962E}" type="pres">
      <dgm:prSet presAssocID="{5E8D83D6-D58E-4768-97D8-EEF0F21AD769}" presName="parSpace" presStyleCnt="0"/>
      <dgm:spPr/>
    </dgm:pt>
    <dgm:pt modelId="{D6DAD77E-F385-498B-BFBE-050CA5AE78A1}" type="pres">
      <dgm:prSet presAssocID="{D7ED6233-E00A-4384-9E9C-3E04CDDD96EA}" presName="parTxOnly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792B2A0-FC11-40CF-82B0-EF9AFB62D003}" type="pres">
      <dgm:prSet presAssocID="{9A9B7625-EBE4-4745-8F6C-D8D7E53843FA}" presName="parSpace" presStyleCnt="0"/>
      <dgm:spPr/>
    </dgm:pt>
    <dgm:pt modelId="{FF4000F7-C711-4F28-8824-535B8EBFF846}" type="pres">
      <dgm:prSet presAssocID="{E71F7420-8D56-4EC5-98F5-8B846F196B3F}" presName="parTxOnly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F9E7834-39B7-49D8-8E5A-A06C5D7A8E34}" type="pres">
      <dgm:prSet presAssocID="{1806028F-A267-461F-991B-B776DEDFC046}" presName="parSpace" presStyleCnt="0"/>
      <dgm:spPr/>
    </dgm:pt>
    <dgm:pt modelId="{A5782062-982F-4A09-B448-025263B3BDDB}" type="pres">
      <dgm:prSet presAssocID="{CD1CE3F0-E4CA-4082-82DA-41CC86F423BB}" presName="parTxOnly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420EBED-2207-4F77-8E90-7BBD9B0FBF29}" srcId="{7DDCA7AD-1325-4294-8AF3-D6AF28E3DFE7}" destId="{815E0041-068B-4371-A7A0-E62EF149D9AD}" srcOrd="0" destOrd="0" parTransId="{5EBE3FB0-07E6-4E65-B83A-24DA0BB47A65}" sibTransId="{3608BB47-985B-499C-B9D8-2B12C726C914}"/>
    <dgm:cxn modelId="{F36BE122-ED92-44ED-850E-AF1EAEDDA859}" type="presOf" srcId="{815E0041-068B-4371-A7A0-E62EF149D9AD}" destId="{BA1F039D-3AFE-49F0-BEF3-1979E55675DF}" srcOrd="0" destOrd="0" presId="urn:microsoft.com/office/officeart/2005/8/layout/hChevron3"/>
    <dgm:cxn modelId="{74E54E57-437F-49CA-BD4B-40A91F88E452}" srcId="{7DDCA7AD-1325-4294-8AF3-D6AF28E3DFE7}" destId="{D7ED6233-E00A-4384-9E9C-3E04CDDD96EA}" srcOrd="6" destOrd="0" parTransId="{128D9A34-8448-4095-B2C9-C61A84E03BCA}" sibTransId="{9A9B7625-EBE4-4745-8F6C-D8D7E53843FA}"/>
    <dgm:cxn modelId="{E72B170A-92CE-41AC-A925-3B194AE68352}" type="presOf" srcId="{E71F7420-8D56-4EC5-98F5-8B846F196B3F}" destId="{FF4000F7-C711-4F28-8824-535B8EBFF846}" srcOrd="0" destOrd="0" presId="urn:microsoft.com/office/officeart/2005/8/layout/hChevron3"/>
    <dgm:cxn modelId="{B2A51AE1-DFCA-47E6-9CC5-41D9919DC5D5}" srcId="{7DDCA7AD-1325-4294-8AF3-D6AF28E3DFE7}" destId="{E0553EF9-B274-47CC-ABA5-041C668A7F01}" srcOrd="4" destOrd="0" parTransId="{2E2F7C33-272F-4C6E-B7A3-125F80314FF5}" sibTransId="{73C2453D-A3EC-4388-B12C-DB6DD7ED03BC}"/>
    <dgm:cxn modelId="{636E7CE1-C771-4C3D-97BE-8264C9219B39}" srcId="{7DDCA7AD-1325-4294-8AF3-D6AF28E3DFE7}" destId="{F605BFC5-3AA5-431A-80E9-FB8339541D86}" srcOrd="1" destOrd="0" parTransId="{2DCA55C6-D830-4FB3-B164-5D967F48A7A1}" sibTransId="{8EA027DD-6D61-417B-B041-30E83D066E22}"/>
    <dgm:cxn modelId="{3EA7F84F-E835-4168-8ED7-3EDC916CEAE1}" srcId="{7DDCA7AD-1325-4294-8AF3-D6AF28E3DFE7}" destId="{5F283483-073E-417B-B4A1-23BC78535C93}" srcOrd="3" destOrd="0" parTransId="{E6339D8B-A635-476E-981E-050D4C642CFC}" sibTransId="{C2887031-FC22-4DB0-BB50-0F8279A27CBF}"/>
    <dgm:cxn modelId="{441516B1-3422-4B54-A64B-9B46DE25FD3E}" type="presOf" srcId="{7DDCA7AD-1325-4294-8AF3-D6AF28E3DFE7}" destId="{E0AAF9FB-2F70-45B2-81FE-394774F4E701}" srcOrd="0" destOrd="0" presId="urn:microsoft.com/office/officeart/2005/8/layout/hChevron3"/>
    <dgm:cxn modelId="{4B7F32FD-FCC3-4EDD-85F4-20452B09DB58}" type="presOf" srcId="{CD1CE3F0-E4CA-4082-82DA-41CC86F423BB}" destId="{A5782062-982F-4A09-B448-025263B3BDDB}" srcOrd="0" destOrd="0" presId="urn:microsoft.com/office/officeart/2005/8/layout/hChevron3"/>
    <dgm:cxn modelId="{E71B3667-AC6B-4568-8440-1C7A701B0197}" type="presOf" srcId="{5F283483-073E-417B-B4A1-23BC78535C93}" destId="{CB464BDE-3BE3-400D-BFC4-657B88E267F0}" srcOrd="0" destOrd="0" presId="urn:microsoft.com/office/officeart/2005/8/layout/hChevron3"/>
    <dgm:cxn modelId="{08F629AB-E5AF-4FD3-8BD4-94EC5DE2980D}" type="presOf" srcId="{D7ED6233-E00A-4384-9E9C-3E04CDDD96EA}" destId="{D6DAD77E-F385-498B-BFBE-050CA5AE78A1}" srcOrd="0" destOrd="0" presId="urn:microsoft.com/office/officeart/2005/8/layout/hChevron3"/>
    <dgm:cxn modelId="{43EF56F6-CE96-4591-A6CA-D0982C45C22F}" type="presOf" srcId="{E0553EF9-B274-47CC-ABA5-041C668A7F01}" destId="{CF68586D-EA8A-4527-970F-5B76D709788C}" srcOrd="0" destOrd="0" presId="urn:microsoft.com/office/officeart/2005/8/layout/hChevron3"/>
    <dgm:cxn modelId="{52812974-7FD8-4187-BF5C-0A9D1F4A2AB5}" srcId="{7DDCA7AD-1325-4294-8AF3-D6AF28E3DFE7}" destId="{500A0E39-39F1-4D2B-B39A-30AD7AE70DBD}" srcOrd="2" destOrd="0" parTransId="{92CE85D4-2C3A-4498-A326-8C45B21A257B}" sibTransId="{0F64853B-6515-44E5-A118-C1975AFD8D3E}"/>
    <dgm:cxn modelId="{8A72D56F-6C72-4244-A161-55207A573896}" srcId="{7DDCA7AD-1325-4294-8AF3-D6AF28E3DFE7}" destId="{E71F7420-8D56-4EC5-98F5-8B846F196B3F}" srcOrd="7" destOrd="0" parTransId="{C8B892A2-75F8-4A28-B71F-38AF87522CE3}" sibTransId="{1806028F-A267-461F-991B-B776DEDFC046}"/>
    <dgm:cxn modelId="{67DCEA35-DA91-4878-AA77-664C466238A8}" type="presOf" srcId="{500A0E39-39F1-4D2B-B39A-30AD7AE70DBD}" destId="{7DE18F4D-9F18-4146-B299-46BA402774E2}" srcOrd="0" destOrd="0" presId="urn:microsoft.com/office/officeart/2005/8/layout/hChevron3"/>
    <dgm:cxn modelId="{0FAD9462-A205-4390-8827-694A15291E88}" srcId="{7DDCA7AD-1325-4294-8AF3-D6AF28E3DFE7}" destId="{13A4F272-32E5-4B70-BBFB-9047447AF989}" srcOrd="5" destOrd="0" parTransId="{5141359B-472A-4A25-AD2C-621027E89234}" sibTransId="{5E8D83D6-D58E-4768-97D8-EEF0F21AD769}"/>
    <dgm:cxn modelId="{2171DD1B-E0DA-48E4-A6CA-C08C334B2D56}" type="presOf" srcId="{13A4F272-32E5-4B70-BBFB-9047447AF989}" destId="{B0A7AAF4-EF85-4BAD-9E61-B363BEB035EF}" srcOrd="0" destOrd="0" presId="urn:microsoft.com/office/officeart/2005/8/layout/hChevron3"/>
    <dgm:cxn modelId="{BE2CB00C-47AF-4D61-8929-179B057C36D5}" type="presOf" srcId="{F605BFC5-3AA5-431A-80E9-FB8339541D86}" destId="{502C346B-57E1-4C92-8FF8-5B40938352DE}" srcOrd="0" destOrd="0" presId="urn:microsoft.com/office/officeart/2005/8/layout/hChevron3"/>
    <dgm:cxn modelId="{28DED443-A3BB-474F-AD9F-AE1FAA91D3ED}" srcId="{7DDCA7AD-1325-4294-8AF3-D6AF28E3DFE7}" destId="{CD1CE3F0-E4CA-4082-82DA-41CC86F423BB}" srcOrd="8" destOrd="0" parTransId="{B0E0EDA5-FC9C-48C4-8E81-EA196EAACE36}" sibTransId="{22CDF51D-3E9A-49B7-BD32-461F1F4573E0}"/>
    <dgm:cxn modelId="{5B9116F1-3377-4B35-BCFB-70DEBAC290D9}" type="presParOf" srcId="{E0AAF9FB-2F70-45B2-81FE-394774F4E701}" destId="{BA1F039D-3AFE-49F0-BEF3-1979E55675DF}" srcOrd="0" destOrd="0" presId="urn:microsoft.com/office/officeart/2005/8/layout/hChevron3"/>
    <dgm:cxn modelId="{3102EEC7-99D7-49E9-A3EE-4944B3AA9157}" type="presParOf" srcId="{E0AAF9FB-2F70-45B2-81FE-394774F4E701}" destId="{D75AB351-48D8-4143-8EA9-AFA8DE58D050}" srcOrd="1" destOrd="0" presId="urn:microsoft.com/office/officeart/2005/8/layout/hChevron3"/>
    <dgm:cxn modelId="{86705EF9-F485-42C1-B5B1-FB02FD0511A1}" type="presParOf" srcId="{E0AAF9FB-2F70-45B2-81FE-394774F4E701}" destId="{502C346B-57E1-4C92-8FF8-5B40938352DE}" srcOrd="2" destOrd="0" presId="urn:microsoft.com/office/officeart/2005/8/layout/hChevron3"/>
    <dgm:cxn modelId="{DFD6891C-5510-48B0-A7AD-35D61514452E}" type="presParOf" srcId="{E0AAF9FB-2F70-45B2-81FE-394774F4E701}" destId="{E41F7665-7B08-4A3D-A75A-476E9A6571D1}" srcOrd="3" destOrd="0" presId="urn:microsoft.com/office/officeart/2005/8/layout/hChevron3"/>
    <dgm:cxn modelId="{886CDB5E-4EAD-406D-82CC-E81CCF8BB905}" type="presParOf" srcId="{E0AAF9FB-2F70-45B2-81FE-394774F4E701}" destId="{7DE18F4D-9F18-4146-B299-46BA402774E2}" srcOrd="4" destOrd="0" presId="urn:microsoft.com/office/officeart/2005/8/layout/hChevron3"/>
    <dgm:cxn modelId="{C3F8F40E-D1B0-4F08-8CCE-16412A18A002}" type="presParOf" srcId="{E0AAF9FB-2F70-45B2-81FE-394774F4E701}" destId="{D500F6CD-3EBB-4CFD-A050-55ABC5DA7F90}" srcOrd="5" destOrd="0" presId="urn:microsoft.com/office/officeart/2005/8/layout/hChevron3"/>
    <dgm:cxn modelId="{58D57138-46DC-4AD4-9C69-94CB9AD8AB0B}" type="presParOf" srcId="{E0AAF9FB-2F70-45B2-81FE-394774F4E701}" destId="{CB464BDE-3BE3-400D-BFC4-657B88E267F0}" srcOrd="6" destOrd="0" presId="urn:microsoft.com/office/officeart/2005/8/layout/hChevron3"/>
    <dgm:cxn modelId="{0B1AC601-2139-4334-9D97-D3F2395D0003}" type="presParOf" srcId="{E0AAF9FB-2F70-45B2-81FE-394774F4E701}" destId="{D96F0376-420D-4B95-8A9A-E13BFEB963AB}" srcOrd="7" destOrd="0" presId="urn:microsoft.com/office/officeart/2005/8/layout/hChevron3"/>
    <dgm:cxn modelId="{CE5AAEC1-575B-4F16-A9DC-2014F7D18458}" type="presParOf" srcId="{E0AAF9FB-2F70-45B2-81FE-394774F4E701}" destId="{CF68586D-EA8A-4527-970F-5B76D709788C}" srcOrd="8" destOrd="0" presId="urn:microsoft.com/office/officeart/2005/8/layout/hChevron3"/>
    <dgm:cxn modelId="{A7C880BA-BE81-4211-B14C-66DDAA27CE67}" type="presParOf" srcId="{E0AAF9FB-2F70-45B2-81FE-394774F4E701}" destId="{F0710DDB-842E-4AAB-9927-045F94925178}" srcOrd="9" destOrd="0" presId="urn:microsoft.com/office/officeart/2005/8/layout/hChevron3"/>
    <dgm:cxn modelId="{4DE91FAC-2223-4D1C-8459-AA91A8DD3E01}" type="presParOf" srcId="{E0AAF9FB-2F70-45B2-81FE-394774F4E701}" destId="{B0A7AAF4-EF85-4BAD-9E61-B363BEB035EF}" srcOrd="10" destOrd="0" presId="urn:microsoft.com/office/officeart/2005/8/layout/hChevron3"/>
    <dgm:cxn modelId="{91E9AF43-117B-471B-9ABA-FEE03B743090}" type="presParOf" srcId="{E0AAF9FB-2F70-45B2-81FE-394774F4E701}" destId="{3EBA4D40-8EB1-49AA-AC56-1593C402962E}" srcOrd="11" destOrd="0" presId="urn:microsoft.com/office/officeart/2005/8/layout/hChevron3"/>
    <dgm:cxn modelId="{3A461C36-C811-4387-84EF-4B699F2B9DAE}" type="presParOf" srcId="{E0AAF9FB-2F70-45B2-81FE-394774F4E701}" destId="{D6DAD77E-F385-498B-BFBE-050CA5AE78A1}" srcOrd="12" destOrd="0" presId="urn:microsoft.com/office/officeart/2005/8/layout/hChevron3"/>
    <dgm:cxn modelId="{46906F33-E076-4ECA-8CA0-31DDDF84A49E}" type="presParOf" srcId="{E0AAF9FB-2F70-45B2-81FE-394774F4E701}" destId="{F792B2A0-FC11-40CF-82B0-EF9AFB62D003}" srcOrd="13" destOrd="0" presId="urn:microsoft.com/office/officeart/2005/8/layout/hChevron3"/>
    <dgm:cxn modelId="{6B1435D2-A29C-4697-BD61-6635C5BE1D40}" type="presParOf" srcId="{E0AAF9FB-2F70-45B2-81FE-394774F4E701}" destId="{FF4000F7-C711-4F28-8824-535B8EBFF846}" srcOrd="14" destOrd="0" presId="urn:microsoft.com/office/officeart/2005/8/layout/hChevron3"/>
    <dgm:cxn modelId="{7EAFC157-0370-4639-996E-A8BC7C24803F}" type="presParOf" srcId="{E0AAF9FB-2F70-45B2-81FE-394774F4E701}" destId="{AF9E7834-39B7-49D8-8E5A-A06C5D7A8E34}" srcOrd="15" destOrd="0" presId="urn:microsoft.com/office/officeart/2005/8/layout/hChevron3"/>
    <dgm:cxn modelId="{2ED4E5E6-B8D2-4EFE-A463-C9E5DF8CE3E4}" type="presParOf" srcId="{E0AAF9FB-2F70-45B2-81FE-394774F4E701}" destId="{A5782062-982F-4A09-B448-025263B3BDDB}" srcOrd="1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DCA7AD-1325-4294-8AF3-D6AF28E3DFE7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815E0041-068B-4371-A7A0-E62EF149D9AD}">
      <dgm:prSet phldrT="[Text]" custT="1"/>
      <dgm:spPr/>
      <dgm:t>
        <a:bodyPr/>
        <a:lstStyle/>
        <a:p>
          <a:r>
            <a:rPr lang="de-DE" sz="1500"/>
            <a:t>Schöpfung</a:t>
          </a:r>
        </a:p>
      </dgm:t>
    </dgm:pt>
    <dgm:pt modelId="{5EBE3FB0-07E6-4E65-B83A-24DA0BB47A65}" type="parTrans" cxnId="{A420EBED-2207-4F77-8E90-7BBD9B0FBF29}">
      <dgm:prSet/>
      <dgm:spPr/>
      <dgm:t>
        <a:bodyPr/>
        <a:lstStyle/>
        <a:p>
          <a:endParaRPr lang="de-DE"/>
        </a:p>
      </dgm:t>
    </dgm:pt>
    <dgm:pt modelId="{3608BB47-985B-499C-B9D8-2B12C726C914}" type="sibTrans" cxnId="{A420EBED-2207-4F77-8E90-7BBD9B0FBF29}">
      <dgm:prSet/>
      <dgm:spPr/>
      <dgm:t>
        <a:bodyPr/>
        <a:lstStyle/>
        <a:p>
          <a:endParaRPr lang="de-DE"/>
        </a:p>
      </dgm:t>
    </dgm:pt>
    <dgm:pt modelId="{E71F7420-8D56-4EC5-98F5-8B846F196B3F}">
      <dgm:prSet phldrT="[Text]"/>
      <dgm:spPr/>
      <dgm:t>
        <a:bodyPr/>
        <a:lstStyle/>
        <a:p>
          <a:endParaRPr lang="de-DE"/>
        </a:p>
      </dgm:t>
    </dgm:pt>
    <dgm:pt modelId="{C8B892A2-75F8-4A28-B71F-38AF87522CE3}" type="parTrans" cxnId="{8A72D56F-6C72-4244-A161-55207A573896}">
      <dgm:prSet/>
      <dgm:spPr/>
      <dgm:t>
        <a:bodyPr/>
        <a:lstStyle/>
        <a:p>
          <a:endParaRPr lang="de-DE"/>
        </a:p>
      </dgm:t>
    </dgm:pt>
    <dgm:pt modelId="{1806028F-A267-461F-991B-B776DEDFC046}" type="sibTrans" cxnId="{8A72D56F-6C72-4244-A161-55207A573896}">
      <dgm:prSet/>
      <dgm:spPr/>
      <dgm:t>
        <a:bodyPr/>
        <a:lstStyle/>
        <a:p>
          <a:endParaRPr lang="de-DE"/>
        </a:p>
      </dgm:t>
    </dgm:pt>
    <dgm:pt modelId="{CD1CE3F0-E4CA-4082-82DA-41CC86F423BB}">
      <dgm:prSet phldrT="[Text]"/>
      <dgm:spPr/>
      <dgm:t>
        <a:bodyPr/>
        <a:lstStyle/>
        <a:p>
          <a:r>
            <a:rPr lang="de-DE"/>
            <a:t>Augustus / Ovid</a:t>
          </a:r>
        </a:p>
      </dgm:t>
    </dgm:pt>
    <dgm:pt modelId="{B0E0EDA5-FC9C-48C4-8E81-EA196EAACE36}" type="parTrans" cxnId="{28DED443-A3BB-474F-AD9F-AE1FAA91D3ED}">
      <dgm:prSet/>
      <dgm:spPr/>
      <dgm:t>
        <a:bodyPr/>
        <a:lstStyle/>
        <a:p>
          <a:endParaRPr lang="de-DE"/>
        </a:p>
      </dgm:t>
    </dgm:pt>
    <dgm:pt modelId="{22CDF51D-3E9A-49B7-BD32-461F1F4573E0}" type="sibTrans" cxnId="{28DED443-A3BB-474F-AD9F-AE1FAA91D3ED}">
      <dgm:prSet/>
      <dgm:spPr/>
      <dgm:t>
        <a:bodyPr/>
        <a:lstStyle/>
        <a:p>
          <a:endParaRPr lang="de-DE"/>
        </a:p>
      </dgm:t>
    </dgm:pt>
    <dgm:pt modelId="{F605BFC5-3AA5-431A-80E9-FB8339541D86}">
      <dgm:prSet/>
      <dgm:spPr/>
      <dgm:t>
        <a:bodyPr/>
        <a:lstStyle/>
        <a:p>
          <a:endParaRPr lang="de-DE"/>
        </a:p>
      </dgm:t>
    </dgm:pt>
    <dgm:pt modelId="{2DCA55C6-D830-4FB3-B164-5D967F48A7A1}" type="parTrans" cxnId="{636E7CE1-C771-4C3D-97BE-8264C9219B39}">
      <dgm:prSet/>
      <dgm:spPr/>
      <dgm:t>
        <a:bodyPr/>
        <a:lstStyle/>
        <a:p>
          <a:endParaRPr lang="de-DE"/>
        </a:p>
      </dgm:t>
    </dgm:pt>
    <dgm:pt modelId="{8EA027DD-6D61-417B-B041-30E83D066E22}" type="sibTrans" cxnId="{636E7CE1-C771-4C3D-97BE-8264C9219B39}">
      <dgm:prSet/>
      <dgm:spPr/>
      <dgm:t>
        <a:bodyPr/>
        <a:lstStyle/>
        <a:p>
          <a:endParaRPr lang="de-DE"/>
        </a:p>
      </dgm:t>
    </dgm:pt>
    <dgm:pt modelId="{500A0E39-39F1-4D2B-B39A-30AD7AE70DBD}">
      <dgm:prSet custT="1"/>
      <dgm:spPr/>
      <dgm:t>
        <a:bodyPr/>
        <a:lstStyle/>
        <a:p>
          <a:r>
            <a:rPr lang="de-DE" sz="1500"/>
            <a:t>Apollon + Daphne</a:t>
          </a:r>
        </a:p>
      </dgm:t>
    </dgm:pt>
    <dgm:pt modelId="{92CE85D4-2C3A-4498-A326-8C45B21A257B}" type="parTrans" cxnId="{52812974-7FD8-4187-BF5C-0A9D1F4A2AB5}">
      <dgm:prSet/>
      <dgm:spPr/>
      <dgm:t>
        <a:bodyPr/>
        <a:lstStyle/>
        <a:p>
          <a:endParaRPr lang="de-DE"/>
        </a:p>
      </dgm:t>
    </dgm:pt>
    <dgm:pt modelId="{0F64853B-6515-44E5-A118-C1975AFD8D3E}" type="sibTrans" cxnId="{52812974-7FD8-4187-BF5C-0A9D1F4A2AB5}">
      <dgm:prSet/>
      <dgm:spPr/>
      <dgm:t>
        <a:bodyPr/>
        <a:lstStyle/>
        <a:p>
          <a:endParaRPr lang="de-DE"/>
        </a:p>
      </dgm:t>
    </dgm:pt>
    <dgm:pt modelId="{5F283483-073E-417B-B4A1-23BC78535C93}">
      <dgm:prSet/>
      <dgm:spPr/>
      <dgm:t>
        <a:bodyPr/>
        <a:lstStyle/>
        <a:p>
          <a:endParaRPr lang="de-DE"/>
        </a:p>
      </dgm:t>
    </dgm:pt>
    <dgm:pt modelId="{E6339D8B-A635-476E-981E-050D4C642CFC}" type="parTrans" cxnId="{3EA7F84F-E835-4168-8ED7-3EDC916CEAE1}">
      <dgm:prSet/>
      <dgm:spPr/>
      <dgm:t>
        <a:bodyPr/>
        <a:lstStyle/>
        <a:p>
          <a:endParaRPr lang="de-DE"/>
        </a:p>
      </dgm:t>
    </dgm:pt>
    <dgm:pt modelId="{C2887031-FC22-4DB0-BB50-0F8279A27CBF}" type="sibTrans" cxnId="{3EA7F84F-E835-4168-8ED7-3EDC916CEAE1}">
      <dgm:prSet/>
      <dgm:spPr/>
      <dgm:t>
        <a:bodyPr/>
        <a:lstStyle/>
        <a:p>
          <a:endParaRPr lang="de-DE"/>
        </a:p>
      </dgm:t>
    </dgm:pt>
    <dgm:pt modelId="{E0553EF9-B274-47CC-ABA5-041C668A7F01}">
      <dgm:prSet/>
      <dgm:spPr/>
      <dgm:t>
        <a:bodyPr/>
        <a:lstStyle/>
        <a:p>
          <a:endParaRPr lang="de-DE"/>
        </a:p>
      </dgm:t>
    </dgm:pt>
    <dgm:pt modelId="{2E2F7C33-272F-4C6E-B7A3-125F80314FF5}" type="parTrans" cxnId="{B2A51AE1-DFCA-47E6-9CC5-41D9919DC5D5}">
      <dgm:prSet/>
      <dgm:spPr/>
      <dgm:t>
        <a:bodyPr/>
        <a:lstStyle/>
        <a:p>
          <a:endParaRPr lang="de-DE"/>
        </a:p>
      </dgm:t>
    </dgm:pt>
    <dgm:pt modelId="{73C2453D-A3EC-4388-B12C-DB6DD7ED03BC}" type="sibTrans" cxnId="{B2A51AE1-DFCA-47E6-9CC5-41D9919DC5D5}">
      <dgm:prSet/>
      <dgm:spPr/>
      <dgm:t>
        <a:bodyPr/>
        <a:lstStyle/>
        <a:p>
          <a:endParaRPr lang="de-DE"/>
        </a:p>
      </dgm:t>
    </dgm:pt>
    <dgm:pt modelId="{13A4F272-32E5-4B70-BBFB-9047447AF989}">
      <dgm:prSet/>
      <dgm:spPr/>
      <dgm:t>
        <a:bodyPr/>
        <a:lstStyle/>
        <a:p>
          <a:endParaRPr lang="de-DE"/>
        </a:p>
      </dgm:t>
    </dgm:pt>
    <dgm:pt modelId="{5141359B-472A-4A25-AD2C-621027E89234}" type="parTrans" cxnId="{0FAD9462-A205-4390-8827-694A15291E88}">
      <dgm:prSet/>
      <dgm:spPr/>
      <dgm:t>
        <a:bodyPr/>
        <a:lstStyle/>
        <a:p>
          <a:endParaRPr lang="de-DE"/>
        </a:p>
      </dgm:t>
    </dgm:pt>
    <dgm:pt modelId="{5E8D83D6-D58E-4768-97D8-EEF0F21AD769}" type="sibTrans" cxnId="{0FAD9462-A205-4390-8827-694A15291E88}">
      <dgm:prSet/>
      <dgm:spPr/>
      <dgm:t>
        <a:bodyPr/>
        <a:lstStyle/>
        <a:p>
          <a:endParaRPr lang="de-DE"/>
        </a:p>
      </dgm:t>
    </dgm:pt>
    <dgm:pt modelId="{D7ED6233-E00A-4384-9E9C-3E04CDDD96EA}">
      <dgm:prSet/>
      <dgm:spPr/>
      <dgm:t>
        <a:bodyPr/>
        <a:lstStyle/>
        <a:p>
          <a:endParaRPr lang="de-DE"/>
        </a:p>
      </dgm:t>
    </dgm:pt>
    <dgm:pt modelId="{128D9A34-8448-4095-B2C9-C61A84E03BCA}" type="parTrans" cxnId="{74E54E57-437F-49CA-BD4B-40A91F88E452}">
      <dgm:prSet/>
      <dgm:spPr/>
      <dgm:t>
        <a:bodyPr/>
        <a:lstStyle/>
        <a:p>
          <a:endParaRPr lang="de-DE"/>
        </a:p>
      </dgm:t>
    </dgm:pt>
    <dgm:pt modelId="{9A9B7625-EBE4-4745-8F6C-D8D7E53843FA}" type="sibTrans" cxnId="{74E54E57-437F-49CA-BD4B-40A91F88E452}">
      <dgm:prSet/>
      <dgm:spPr/>
      <dgm:t>
        <a:bodyPr/>
        <a:lstStyle/>
        <a:p>
          <a:endParaRPr lang="de-DE"/>
        </a:p>
      </dgm:t>
    </dgm:pt>
    <dgm:pt modelId="{E0AAF9FB-2F70-45B2-81FE-394774F4E701}" type="pres">
      <dgm:prSet presAssocID="{7DDCA7AD-1325-4294-8AF3-D6AF28E3DFE7}" presName="Name0" presStyleCnt="0">
        <dgm:presLayoutVars>
          <dgm:dir/>
          <dgm:resizeHandles val="exact"/>
        </dgm:presLayoutVars>
      </dgm:prSet>
      <dgm:spPr/>
    </dgm:pt>
    <dgm:pt modelId="{BA1F039D-3AFE-49F0-BEF3-1979E55675DF}" type="pres">
      <dgm:prSet presAssocID="{815E0041-068B-4371-A7A0-E62EF149D9AD}" presName="parTxOnly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75AB351-48D8-4143-8EA9-AFA8DE58D050}" type="pres">
      <dgm:prSet presAssocID="{3608BB47-985B-499C-B9D8-2B12C726C914}" presName="parSpace" presStyleCnt="0"/>
      <dgm:spPr/>
    </dgm:pt>
    <dgm:pt modelId="{502C346B-57E1-4C92-8FF8-5B40938352DE}" type="pres">
      <dgm:prSet presAssocID="{F605BFC5-3AA5-431A-80E9-FB8339541D86}" presName="parTxOnly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41F7665-7B08-4A3D-A75A-476E9A6571D1}" type="pres">
      <dgm:prSet presAssocID="{8EA027DD-6D61-417B-B041-30E83D066E22}" presName="parSpace" presStyleCnt="0"/>
      <dgm:spPr/>
    </dgm:pt>
    <dgm:pt modelId="{7DE18F4D-9F18-4146-B299-46BA402774E2}" type="pres">
      <dgm:prSet presAssocID="{500A0E39-39F1-4D2B-B39A-30AD7AE70DBD}" presName="parTxOnly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500F6CD-3EBB-4CFD-A050-55ABC5DA7F90}" type="pres">
      <dgm:prSet presAssocID="{0F64853B-6515-44E5-A118-C1975AFD8D3E}" presName="parSpace" presStyleCnt="0"/>
      <dgm:spPr/>
    </dgm:pt>
    <dgm:pt modelId="{CB464BDE-3BE3-400D-BFC4-657B88E267F0}" type="pres">
      <dgm:prSet presAssocID="{5F283483-073E-417B-B4A1-23BC78535C93}" presName="parTxOnly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96F0376-420D-4B95-8A9A-E13BFEB963AB}" type="pres">
      <dgm:prSet presAssocID="{C2887031-FC22-4DB0-BB50-0F8279A27CBF}" presName="parSpace" presStyleCnt="0"/>
      <dgm:spPr/>
    </dgm:pt>
    <dgm:pt modelId="{CF68586D-EA8A-4527-970F-5B76D709788C}" type="pres">
      <dgm:prSet presAssocID="{E0553EF9-B274-47CC-ABA5-041C668A7F01}" presName="parTxOnly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0710DDB-842E-4AAB-9927-045F94925178}" type="pres">
      <dgm:prSet presAssocID="{73C2453D-A3EC-4388-B12C-DB6DD7ED03BC}" presName="parSpace" presStyleCnt="0"/>
      <dgm:spPr/>
    </dgm:pt>
    <dgm:pt modelId="{B0A7AAF4-EF85-4BAD-9E61-B363BEB035EF}" type="pres">
      <dgm:prSet presAssocID="{13A4F272-32E5-4B70-BBFB-9047447AF989}" presName="parTxOnly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EBA4D40-8EB1-49AA-AC56-1593C402962E}" type="pres">
      <dgm:prSet presAssocID="{5E8D83D6-D58E-4768-97D8-EEF0F21AD769}" presName="parSpace" presStyleCnt="0"/>
      <dgm:spPr/>
    </dgm:pt>
    <dgm:pt modelId="{D6DAD77E-F385-498B-BFBE-050CA5AE78A1}" type="pres">
      <dgm:prSet presAssocID="{D7ED6233-E00A-4384-9E9C-3E04CDDD96EA}" presName="parTxOnly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792B2A0-FC11-40CF-82B0-EF9AFB62D003}" type="pres">
      <dgm:prSet presAssocID="{9A9B7625-EBE4-4745-8F6C-D8D7E53843FA}" presName="parSpace" presStyleCnt="0"/>
      <dgm:spPr/>
    </dgm:pt>
    <dgm:pt modelId="{FF4000F7-C711-4F28-8824-535B8EBFF846}" type="pres">
      <dgm:prSet presAssocID="{E71F7420-8D56-4EC5-98F5-8B846F196B3F}" presName="parTxOnly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F9E7834-39B7-49D8-8E5A-A06C5D7A8E34}" type="pres">
      <dgm:prSet presAssocID="{1806028F-A267-461F-991B-B776DEDFC046}" presName="parSpace" presStyleCnt="0"/>
      <dgm:spPr/>
    </dgm:pt>
    <dgm:pt modelId="{A5782062-982F-4A09-B448-025263B3BDDB}" type="pres">
      <dgm:prSet presAssocID="{CD1CE3F0-E4CA-4082-82DA-41CC86F423BB}" presName="parTxOnly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420EBED-2207-4F77-8E90-7BBD9B0FBF29}" srcId="{7DDCA7AD-1325-4294-8AF3-D6AF28E3DFE7}" destId="{815E0041-068B-4371-A7A0-E62EF149D9AD}" srcOrd="0" destOrd="0" parTransId="{5EBE3FB0-07E6-4E65-B83A-24DA0BB47A65}" sibTransId="{3608BB47-985B-499C-B9D8-2B12C726C914}"/>
    <dgm:cxn modelId="{74E54E57-437F-49CA-BD4B-40A91F88E452}" srcId="{7DDCA7AD-1325-4294-8AF3-D6AF28E3DFE7}" destId="{D7ED6233-E00A-4384-9E9C-3E04CDDD96EA}" srcOrd="6" destOrd="0" parTransId="{128D9A34-8448-4095-B2C9-C61A84E03BCA}" sibTransId="{9A9B7625-EBE4-4745-8F6C-D8D7E53843FA}"/>
    <dgm:cxn modelId="{E31B519F-A2C7-415C-9FF9-FF77F140FDF7}" type="presOf" srcId="{5F283483-073E-417B-B4A1-23BC78535C93}" destId="{CB464BDE-3BE3-400D-BFC4-657B88E267F0}" srcOrd="0" destOrd="0" presId="urn:microsoft.com/office/officeart/2005/8/layout/hChevron3"/>
    <dgm:cxn modelId="{B2A51AE1-DFCA-47E6-9CC5-41D9919DC5D5}" srcId="{7DDCA7AD-1325-4294-8AF3-D6AF28E3DFE7}" destId="{E0553EF9-B274-47CC-ABA5-041C668A7F01}" srcOrd="4" destOrd="0" parTransId="{2E2F7C33-272F-4C6E-B7A3-125F80314FF5}" sibTransId="{73C2453D-A3EC-4388-B12C-DB6DD7ED03BC}"/>
    <dgm:cxn modelId="{0735ACF3-D700-460C-96CD-5265E7CDE2F4}" type="presOf" srcId="{F605BFC5-3AA5-431A-80E9-FB8339541D86}" destId="{502C346B-57E1-4C92-8FF8-5B40938352DE}" srcOrd="0" destOrd="0" presId="urn:microsoft.com/office/officeart/2005/8/layout/hChevron3"/>
    <dgm:cxn modelId="{636E7CE1-C771-4C3D-97BE-8264C9219B39}" srcId="{7DDCA7AD-1325-4294-8AF3-D6AF28E3DFE7}" destId="{F605BFC5-3AA5-431A-80E9-FB8339541D86}" srcOrd="1" destOrd="0" parTransId="{2DCA55C6-D830-4FB3-B164-5D967F48A7A1}" sibTransId="{8EA027DD-6D61-417B-B041-30E83D066E22}"/>
    <dgm:cxn modelId="{F11B46FD-AF42-4284-804E-108FC0E7323A}" type="presOf" srcId="{E0553EF9-B274-47CC-ABA5-041C668A7F01}" destId="{CF68586D-EA8A-4527-970F-5B76D709788C}" srcOrd="0" destOrd="0" presId="urn:microsoft.com/office/officeart/2005/8/layout/hChevron3"/>
    <dgm:cxn modelId="{3EA7F84F-E835-4168-8ED7-3EDC916CEAE1}" srcId="{7DDCA7AD-1325-4294-8AF3-D6AF28E3DFE7}" destId="{5F283483-073E-417B-B4A1-23BC78535C93}" srcOrd="3" destOrd="0" parTransId="{E6339D8B-A635-476E-981E-050D4C642CFC}" sibTransId="{C2887031-FC22-4DB0-BB50-0F8279A27CBF}"/>
    <dgm:cxn modelId="{52812974-7FD8-4187-BF5C-0A9D1F4A2AB5}" srcId="{7DDCA7AD-1325-4294-8AF3-D6AF28E3DFE7}" destId="{500A0E39-39F1-4D2B-B39A-30AD7AE70DBD}" srcOrd="2" destOrd="0" parTransId="{92CE85D4-2C3A-4498-A326-8C45B21A257B}" sibTransId="{0F64853B-6515-44E5-A118-C1975AFD8D3E}"/>
    <dgm:cxn modelId="{246CAEB9-EBCE-4FF9-B1A8-EED27B81A080}" type="presOf" srcId="{D7ED6233-E00A-4384-9E9C-3E04CDDD96EA}" destId="{D6DAD77E-F385-498B-BFBE-050CA5AE78A1}" srcOrd="0" destOrd="0" presId="urn:microsoft.com/office/officeart/2005/8/layout/hChevron3"/>
    <dgm:cxn modelId="{F01DCF08-9A15-472D-8801-D7F28B1B8108}" type="presOf" srcId="{13A4F272-32E5-4B70-BBFB-9047447AF989}" destId="{B0A7AAF4-EF85-4BAD-9E61-B363BEB035EF}" srcOrd="0" destOrd="0" presId="urn:microsoft.com/office/officeart/2005/8/layout/hChevron3"/>
    <dgm:cxn modelId="{8A72D56F-6C72-4244-A161-55207A573896}" srcId="{7DDCA7AD-1325-4294-8AF3-D6AF28E3DFE7}" destId="{E71F7420-8D56-4EC5-98F5-8B846F196B3F}" srcOrd="7" destOrd="0" parTransId="{C8B892A2-75F8-4A28-B71F-38AF87522CE3}" sibTransId="{1806028F-A267-461F-991B-B776DEDFC046}"/>
    <dgm:cxn modelId="{82EBD859-AB83-4C72-9105-FCAA1AAAF8A2}" type="presOf" srcId="{CD1CE3F0-E4CA-4082-82DA-41CC86F423BB}" destId="{A5782062-982F-4A09-B448-025263B3BDDB}" srcOrd="0" destOrd="0" presId="urn:microsoft.com/office/officeart/2005/8/layout/hChevron3"/>
    <dgm:cxn modelId="{0FAD9462-A205-4390-8827-694A15291E88}" srcId="{7DDCA7AD-1325-4294-8AF3-D6AF28E3DFE7}" destId="{13A4F272-32E5-4B70-BBFB-9047447AF989}" srcOrd="5" destOrd="0" parTransId="{5141359B-472A-4A25-AD2C-621027E89234}" sibTransId="{5E8D83D6-D58E-4768-97D8-EEF0F21AD769}"/>
    <dgm:cxn modelId="{405AEFE7-1303-4682-BCCA-EAEA6499B75E}" type="presOf" srcId="{E71F7420-8D56-4EC5-98F5-8B846F196B3F}" destId="{FF4000F7-C711-4F28-8824-535B8EBFF846}" srcOrd="0" destOrd="0" presId="urn:microsoft.com/office/officeart/2005/8/layout/hChevron3"/>
    <dgm:cxn modelId="{63B73112-F888-4F3E-BA08-5A74660582E0}" type="presOf" srcId="{7DDCA7AD-1325-4294-8AF3-D6AF28E3DFE7}" destId="{E0AAF9FB-2F70-45B2-81FE-394774F4E701}" srcOrd="0" destOrd="0" presId="urn:microsoft.com/office/officeart/2005/8/layout/hChevron3"/>
    <dgm:cxn modelId="{0FD06D66-2269-4A23-A8BB-445B7A4A544D}" type="presOf" srcId="{815E0041-068B-4371-A7A0-E62EF149D9AD}" destId="{BA1F039D-3AFE-49F0-BEF3-1979E55675DF}" srcOrd="0" destOrd="0" presId="urn:microsoft.com/office/officeart/2005/8/layout/hChevron3"/>
    <dgm:cxn modelId="{0F757992-DC79-417C-A69E-9078CD1C3788}" type="presOf" srcId="{500A0E39-39F1-4D2B-B39A-30AD7AE70DBD}" destId="{7DE18F4D-9F18-4146-B299-46BA402774E2}" srcOrd="0" destOrd="0" presId="urn:microsoft.com/office/officeart/2005/8/layout/hChevron3"/>
    <dgm:cxn modelId="{28DED443-A3BB-474F-AD9F-AE1FAA91D3ED}" srcId="{7DDCA7AD-1325-4294-8AF3-D6AF28E3DFE7}" destId="{CD1CE3F0-E4CA-4082-82DA-41CC86F423BB}" srcOrd="8" destOrd="0" parTransId="{B0E0EDA5-FC9C-48C4-8E81-EA196EAACE36}" sibTransId="{22CDF51D-3E9A-49B7-BD32-461F1F4573E0}"/>
    <dgm:cxn modelId="{6698DE0C-CDD5-42B2-8849-A6B2D1284FBE}" type="presParOf" srcId="{E0AAF9FB-2F70-45B2-81FE-394774F4E701}" destId="{BA1F039D-3AFE-49F0-BEF3-1979E55675DF}" srcOrd="0" destOrd="0" presId="urn:microsoft.com/office/officeart/2005/8/layout/hChevron3"/>
    <dgm:cxn modelId="{D658E4E8-AA28-42F6-8489-365E9B189AE7}" type="presParOf" srcId="{E0AAF9FB-2F70-45B2-81FE-394774F4E701}" destId="{D75AB351-48D8-4143-8EA9-AFA8DE58D050}" srcOrd="1" destOrd="0" presId="urn:microsoft.com/office/officeart/2005/8/layout/hChevron3"/>
    <dgm:cxn modelId="{59851ABF-CBA5-4329-98B5-EC48E4691DAB}" type="presParOf" srcId="{E0AAF9FB-2F70-45B2-81FE-394774F4E701}" destId="{502C346B-57E1-4C92-8FF8-5B40938352DE}" srcOrd="2" destOrd="0" presId="urn:microsoft.com/office/officeart/2005/8/layout/hChevron3"/>
    <dgm:cxn modelId="{D91E3334-7FA5-4035-977B-3EC897CCDA29}" type="presParOf" srcId="{E0AAF9FB-2F70-45B2-81FE-394774F4E701}" destId="{E41F7665-7B08-4A3D-A75A-476E9A6571D1}" srcOrd="3" destOrd="0" presId="urn:microsoft.com/office/officeart/2005/8/layout/hChevron3"/>
    <dgm:cxn modelId="{B5E38F4F-8248-4C72-A3FA-7355E07AACC8}" type="presParOf" srcId="{E0AAF9FB-2F70-45B2-81FE-394774F4E701}" destId="{7DE18F4D-9F18-4146-B299-46BA402774E2}" srcOrd="4" destOrd="0" presId="urn:microsoft.com/office/officeart/2005/8/layout/hChevron3"/>
    <dgm:cxn modelId="{1D14F179-C3E7-4C56-9464-43E429AE33FA}" type="presParOf" srcId="{E0AAF9FB-2F70-45B2-81FE-394774F4E701}" destId="{D500F6CD-3EBB-4CFD-A050-55ABC5DA7F90}" srcOrd="5" destOrd="0" presId="urn:microsoft.com/office/officeart/2005/8/layout/hChevron3"/>
    <dgm:cxn modelId="{7C8852A3-8C78-468E-B7B4-1C811EF3A528}" type="presParOf" srcId="{E0AAF9FB-2F70-45B2-81FE-394774F4E701}" destId="{CB464BDE-3BE3-400D-BFC4-657B88E267F0}" srcOrd="6" destOrd="0" presId="urn:microsoft.com/office/officeart/2005/8/layout/hChevron3"/>
    <dgm:cxn modelId="{921424F3-6D75-4457-9E19-708B2FE71AE7}" type="presParOf" srcId="{E0AAF9FB-2F70-45B2-81FE-394774F4E701}" destId="{D96F0376-420D-4B95-8A9A-E13BFEB963AB}" srcOrd="7" destOrd="0" presId="urn:microsoft.com/office/officeart/2005/8/layout/hChevron3"/>
    <dgm:cxn modelId="{73359886-2DE3-45DE-B7BB-6841702CB410}" type="presParOf" srcId="{E0AAF9FB-2F70-45B2-81FE-394774F4E701}" destId="{CF68586D-EA8A-4527-970F-5B76D709788C}" srcOrd="8" destOrd="0" presId="urn:microsoft.com/office/officeart/2005/8/layout/hChevron3"/>
    <dgm:cxn modelId="{1E7F0218-9CBB-4C2E-9FE7-04EB702D7157}" type="presParOf" srcId="{E0AAF9FB-2F70-45B2-81FE-394774F4E701}" destId="{F0710DDB-842E-4AAB-9927-045F94925178}" srcOrd="9" destOrd="0" presId="urn:microsoft.com/office/officeart/2005/8/layout/hChevron3"/>
    <dgm:cxn modelId="{C7686B41-CE00-40B5-AED0-33AA440F5C3F}" type="presParOf" srcId="{E0AAF9FB-2F70-45B2-81FE-394774F4E701}" destId="{B0A7AAF4-EF85-4BAD-9E61-B363BEB035EF}" srcOrd="10" destOrd="0" presId="urn:microsoft.com/office/officeart/2005/8/layout/hChevron3"/>
    <dgm:cxn modelId="{7F2EEC28-2345-46AE-B4CA-6DB1D2E196FC}" type="presParOf" srcId="{E0AAF9FB-2F70-45B2-81FE-394774F4E701}" destId="{3EBA4D40-8EB1-49AA-AC56-1593C402962E}" srcOrd="11" destOrd="0" presId="urn:microsoft.com/office/officeart/2005/8/layout/hChevron3"/>
    <dgm:cxn modelId="{2BD3EFCF-A209-4807-ADB7-BB32C5B6F7DE}" type="presParOf" srcId="{E0AAF9FB-2F70-45B2-81FE-394774F4E701}" destId="{D6DAD77E-F385-498B-BFBE-050CA5AE78A1}" srcOrd="12" destOrd="0" presId="urn:microsoft.com/office/officeart/2005/8/layout/hChevron3"/>
    <dgm:cxn modelId="{B98A1162-A005-45EE-824D-B31CCC018F2F}" type="presParOf" srcId="{E0AAF9FB-2F70-45B2-81FE-394774F4E701}" destId="{F792B2A0-FC11-40CF-82B0-EF9AFB62D003}" srcOrd="13" destOrd="0" presId="urn:microsoft.com/office/officeart/2005/8/layout/hChevron3"/>
    <dgm:cxn modelId="{173A23FA-0E17-446C-AF97-F213D3DE71DF}" type="presParOf" srcId="{E0AAF9FB-2F70-45B2-81FE-394774F4E701}" destId="{FF4000F7-C711-4F28-8824-535B8EBFF846}" srcOrd="14" destOrd="0" presId="urn:microsoft.com/office/officeart/2005/8/layout/hChevron3"/>
    <dgm:cxn modelId="{A0D08E0F-CE27-47DC-905D-83D906557B88}" type="presParOf" srcId="{E0AAF9FB-2F70-45B2-81FE-394774F4E701}" destId="{AF9E7834-39B7-49D8-8E5A-A06C5D7A8E34}" srcOrd="15" destOrd="0" presId="urn:microsoft.com/office/officeart/2005/8/layout/hChevron3"/>
    <dgm:cxn modelId="{7C478A3F-5DD7-45FC-A6C3-FF65F6BCD902}" type="presParOf" srcId="{E0AAF9FB-2F70-45B2-81FE-394774F4E701}" destId="{A5782062-982F-4A09-B448-025263B3BDDB}" srcOrd="1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A270483-18F0-4140-9727-C75D8D39D5D9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164A3700-F443-4A6B-B0CE-6B960DE9F4E4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de-DE"/>
            <a:t> </a:t>
          </a:r>
        </a:p>
      </dgm:t>
    </dgm:pt>
    <dgm:pt modelId="{C1272AC4-9DFB-4695-8EB4-9F0C267EB1C4}" type="parTrans" cxnId="{C7275262-F7D0-462C-9339-0446358E6E37}">
      <dgm:prSet/>
      <dgm:spPr/>
      <dgm:t>
        <a:bodyPr/>
        <a:lstStyle/>
        <a:p>
          <a:endParaRPr lang="de-DE"/>
        </a:p>
      </dgm:t>
    </dgm:pt>
    <dgm:pt modelId="{1B09F868-B165-430A-A562-4E9A49BB3EC7}" type="sibTrans" cxnId="{C7275262-F7D0-462C-9339-0446358E6E37}">
      <dgm:prSet/>
      <dgm:spPr/>
      <dgm:t>
        <a:bodyPr/>
        <a:lstStyle/>
        <a:p>
          <a:endParaRPr lang="de-DE"/>
        </a:p>
      </dgm:t>
    </dgm:pt>
    <dgm:pt modelId="{50BAA56F-A136-4BA7-A62E-3A2EF6A11DE7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de-DE"/>
            <a:t> </a:t>
          </a:r>
        </a:p>
      </dgm:t>
    </dgm:pt>
    <dgm:pt modelId="{A2985B93-AAE4-4741-BCE2-A4D01ED2AE7D}" type="parTrans" cxnId="{88624B0E-A926-4A76-B53D-796AB76E4825}">
      <dgm:prSet/>
      <dgm:spPr/>
      <dgm:t>
        <a:bodyPr/>
        <a:lstStyle/>
        <a:p>
          <a:endParaRPr lang="de-DE"/>
        </a:p>
      </dgm:t>
    </dgm:pt>
    <dgm:pt modelId="{61A104DC-83A6-4A0A-9692-2AC82218ED69}" type="sibTrans" cxnId="{88624B0E-A926-4A76-B53D-796AB76E4825}">
      <dgm:prSet/>
      <dgm:spPr/>
      <dgm:t>
        <a:bodyPr/>
        <a:lstStyle/>
        <a:p>
          <a:endParaRPr lang="de-DE"/>
        </a:p>
      </dgm:t>
    </dgm:pt>
    <dgm:pt modelId="{A4D067CE-4ADC-4297-AC25-85B0E88B35B5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de-DE"/>
            <a:t> </a:t>
          </a:r>
        </a:p>
      </dgm:t>
    </dgm:pt>
    <dgm:pt modelId="{E8872EC7-F09F-4096-BC5A-5F11A875D948}" type="parTrans" cxnId="{FC5536A5-E015-49FD-8708-CA84251A0695}">
      <dgm:prSet/>
      <dgm:spPr/>
      <dgm:t>
        <a:bodyPr/>
        <a:lstStyle/>
        <a:p>
          <a:endParaRPr lang="de-DE"/>
        </a:p>
      </dgm:t>
    </dgm:pt>
    <dgm:pt modelId="{4D0C341F-2572-4A52-98C4-4F7508FA93F8}" type="sibTrans" cxnId="{FC5536A5-E015-49FD-8708-CA84251A0695}">
      <dgm:prSet/>
      <dgm:spPr/>
      <dgm:t>
        <a:bodyPr/>
        <a:lstStyle/>
        <a:p>
          <a:endParaRPr lang="de-DE"/>
        </a:p>
      </dgm:t>
    </dgm:pt>
    <dgm:pt modelId="{3EEAB18B-289B-4A6A-A776-88EF2933AC7A}">
      <dgm:prSet custT="1"/>
      <dgm:spPr/>
      <dgm:t>
        <a:bodyPr/>
        <a:lstStyle/>
        <a:p>
          <a:r>
            <a:rPr lang="de-DE" sz="1600"/>
            <a:t>5</a:t>
          </a:r>
          <a:endParaRPr lang="de-DE" sz="900"/>
        </a:p>
      </dgm:t>
    </dgm:pt>
    <dgm:pt modelId="{E77157BA-E599-4F33-B1F8-BD402FB36DBD}" type="parTrans" cxnId="{C77CE5F5-2968-4D39-B80F-0C156DEC6EDC}">
      <dgm:prSet/>
      <dgm:spPr/>
      <dgm:t>
        <a:bodyPr/>
        <a:lstStyle/>
        <a:p>
          <a:endParaRPr lang="de-DE"/>
        </a:p>
      </dgm:t>
    </dgm:pt>
    <dgm:pt modelId="{64842491-150C-4DE9-AF58-665687EB5FF3}" type="sibTrans" cxnId="{C77CE5F5-2968-4D39-B80F-0C156DEC6EDC}">
      <dgm:prSet/>
      <dgm:spPr/>
      <dgm:t>
        <a:bodyPr/>
        <a:lstStyle/>
        <a:p>
          <a:endParaRPr lang="de-DE"/>
        </a:p>
      </dgm:t>
    </dgm:pt>
    <dgm:pt modelId="{B5EAAA06-06C1-4B22-8D1C-EE0AA82A9BE0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de-DE"/>
        </a:p>
      </dgm:t>
    </dgm:pt>
    <dgm:pt modelId="{12BFC42D-1CA7-4755-9191-F5555FFCCFC8}" type="parTrans" cxnId="{00EE4261-7EC4-451F-A1FB-B96788DA3D83}">
      <dgm:prSet/>
      <dgm:spPr/>
      <dgm:t>
        <a:bodyPr/>
        <a:lstStyle/>
        <a:p>
          <a:endParaRPr lang="de-DE"/>
        </a:p>
      </dgm:t>
    </dgm:pt>
    <dgm:pt modelId="{8540C9EC-437C-4E75-9B54-9DA7E47D0FDD}" type="sibTrans" cxnId="{00EE4261-7EC4-451F-A1FB-B96788DA3D83}">
      <dgm:prSet/>
      <dgm:spPr/>
      <dgm:t>
        <a:bodyPr/>
        <a:lstStyle/>
        <a:p>
          <a:endParaRPr lang="de-DE"/>
        </a:p>
      </dgm:t>
    </dgm:pt>
    <dgm:pt modelId="{FE8C5440-A466-4695-B360-FA1C6C5C224A}">
      <dgm:prSet/>
      <dgm:spPr>
        <a:solidFill>
          <a:srgbClr val="FF0000"/>
        </a:solidFill>
      </dgm:spPr>
      <dgm:t>
        <a:bodyPr/>
        <a:lstStyle/>
        <a:p>
          <a:endParaRPr lang="de-DE"/>
        </a:p>
      </dgm:t>
    </dgm:pt>
    <dgm:pt modelId="{B8F33C64-91D2-4350-8087-1F534C78AA52}" type="parTrans" cxnId="{2B5E68A8-1E7D-40EE-BB23-A525563BFF6F}">
      <dgm:prSet/>
      <dgm:spPr/>
      <dgm:t>
        <a:bodyPr/>
        <a:lstStyle/>
        <a:p>
          <a:endParaRPr lang="de-DE"/>
        </a:p>
      </dgm:t>
    </dgm:pt>
    <dgm:pt modelId="{E71BAC6B-0476-4082-A26B-055CB16A0AA7}" type="sibTrans" cxnId="{2B5E68A8-1E7D-40EE-BB23-A525563BFF6F}">
      <dgm:prSet/>
      <dgm:spPr/>
      <dgm:t>
        <a:bodyPr/>
        <a:lstStyle/>
        <a:p>
          <a:endParaRPr lang="de-DE"/>
        </a:p>
      </dgm:t>
    </dgm:pt>
    <dgm:pt modelId="{0F8F2F27-07B3-464A-9BAB-8EDA7EB4B746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de-DE"/>
        </a:p>
      </dgm:t>
    </dgm:pt>
    <dgm:pt modelId="{5358154C-9042-46E3-A33D-3CD06DADB21C}" type="parTrans" cxnId="{8F622ABB-20B1-4A40-B26A-71548ADF4BC1}">
      <dgm:prSet/>
      <dgm:spPr/>
      <dgm:t>
        <a:bodyPr/>
        <a:lstStyle/>
        <a:p>
          <a:endParaRPr lang="de-DE"/>
        </a:p>
      </dgm:t>
    </dgm:pt>
    <dgm:pt modelId="{A69F360F-23A8-49B8-95B5-EF42D1B743EE}" type="sibTrans" cxnId="{8F622ABB-20B1-4A40-B26A-71548ADF4BC1}">
      <dgm:prSet/>
      <dgm:spPr/>
      <dgm:t>
        <a:bodyPr/>
        <a:lstStyle/>
        <a:p>
          <a:endParaRPr lang="de-DE"/>
        </a:p>
      </dgm:t>
    </dgm:pt>
    <dgm:pt modelId="{A3AFCFEA-DBA6-46A3-B9B1-B2D15DC508D4}" type="pres">
      <dgm:prSet presAssocID="{BA270483-18F0-4140-9727-C75D8D39D5D9}" presName="linearFlow" presStyleCnt="0">
        <dgm:presLayoutVars>
          <dgm:resizeHandles val="exact"/>
        </dgm:presLayoutVars>
      </dgm:prSet>
      <dgm:spPr/>
    </dgm:pt>
    <dgm:pt modelId="{090C07A7-B36A-4831-8308-F53B31847F12}" type="pres">
      <dgm:prSet presAssocID="{164A3700-F443-4A6B-B0CE-6B960DE9F4E4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1E159D9-7AE0-4DC1-B36E-F9291FAC2BCB}" type="pres">
      <dgm:prSet presAssocID="{1B09F868-B165-430A-A562-4E9A49BB3EC7}" presName="sibTrans" presStyleLbl="sibTrans2D1" presStyleIdx="0" presStyleCnt="6"/>
      <dgm:spPr/>
      <dgm:t>
        <a:bodyPr/>
        <a:lstStyle/>
        <a:p>
          <a:endParaRPr lang="de-DE"/>
        </a:p>
      </dgm:t>
    </dgm:pt>
    <dgm:pt modelId="{5ECCD530-F091-4121-8059-39B568350F19}" type="pres">
      <dgm:prSet presAssocID="{1B09F868-B165-430A-A562-4E9A49BB3EC7}" presName="connectorText" presStyleLbl="sibTrans2D1" presStyleIdx="0" presStyleCnt="6"/>
      <dgm:spPr/>
      <dgm:t>
        <a:bodyPr/>
        <a:lstStyle/>
        <a:p>
          <a:endParaRPr lang="de-DE"/>
        </a:p>
      </dgm:t>
    </dgm:pt>
    <dgm:pt modelId="{A5AA2EA9-A6DE-49B2-BB98-C0D1F4FA7600}" type="pres">
      <dgm:prSet presAssocID="{50BAA56F-A136-4BA7-A62E-3A2EF6A11DE7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AA4909C-0F80-4892-B467-BC9E984C9C07}" type="pres">
      <dgm:prSet presAssocID="{61A104DC-83A6-4A0A-9692-2AC82218ED69}" presName="sibTrans" presStyleLbl="sibTrans2D1" presStyleIdx="1" presStyleCnt="6"/>
      <dgm:spPr/>
      <dgm:t>
        <a:bodyPr/>
        <a:lstStyle/>
        <a:p>
          <a:endParaRPr lang="de-DE"/>
        </a:p>
      </dgm:t>
    </dgm:pt>
    <dgm:pt modelId="{75DDBCF9-FF7E-4670-8115-C0F4A23E335E}" type="pres">
      <dgm:prSet presAssocID="{61A104DC-83A6-4A0A-9692-2AC82218ED69}" presName="connectorText" presStyleLbl="sibTrans2D1" presStyleIdx="1" presStyleCnt="6"/>
      <dgm:spPr/>
      <dgm:t>
        <a:bodyPr/>
        <a:lstStyle/>
        <a:p>
          <a:endParaRPr lang="de-DE"/>
        </a:p>
      </dgm:t>
    </dgm:pt>
    <dgm:pt modelId="{14CDB61C-6DEC-4E28-B636-F3E28D156D5A}" type="pres">
      <dgm:prSet presAssocID="{A4D067CE-4ADC-4297-AC25-85B0E88B35B5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7A8F702-1693-4047-BF26-AD173F14B2A7}" type="pres">
      <dgm:prSet presAssocID="{4D0C341F-2572-4A52-98C4-4F7508FA93F8}" presName="sibTrans" presStyleLbl="sibTrans2D1" presStyleIdx="2" presStyleCnt="6"/>
      <dgm:spPr/>
      <dgm:t>
        <a:bodyPr/>
        <a:lstStyle/>
        <a:p>
          <a:endParaRPr lang="de-DE"/>
        </a:p>
      </dgm:t>
    </dgm:pt>
    <dgm:pt modelId="{DD1D3DF0-1CD1-4343-9B96-46558CEEE59F}" type="pres">
      <dgm:prSet presAssocID="{4D0C341F-2572-4A52-98C4-4F7508FA93F8}" presName="connectorText" presStyleLbl="sibTrans2D1" presStyleIdx="2" presStyleCnt="6"/>
      <dgm:spPr/>
      <dgm:t>
        <a:bodyPr/>
        <a:lstStyle/>
        <a:p>
          <a:endParaRPr lang="de-DE"/>
        </a:p>
      </dgm:t>
    </dgm:pt>
    <dgm:pt modelId="{1D8428F4-E42D-4443-B679-8BBD3333A814}" type="pres">
      <dgm:prSet presAssocID="{3EEAB18B-289B-4A6A-A776-88EF2933AC7A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C18D815-798E-4304-B251-5016D983FA05}" type="pres">
      <dgm:prSet presAssocID="{64842491-150C-4DE9-AF58-665687EB5FF3}" presName="sibTrans" presStyleLbl="sibTrans2D1" presStyleIdx="3" presStyleCnt="6"/>
      <dgm:spPr/>
      <dgm:t>
        <a:bodyPr/>
        <a:lstStyle/>
        <a:p>
          <a:endParaRPr lang="de-DE"/>
        </a:p>
      </dgm:t>
    </dgm:pt>
    <dgm:pt modelId="{BE16C629-507B-4EF7-9433-FDAFC0AA7C48}" type="pres">
      <dgm:prSet presAssocID="{64842491-150C-4DE9-AF58-665687EB5FF3}" presName="connectorText" presStyleLbl="sibTrans2D1" presStyleIdx="3" presStyleCnt="6"/>
      <dgm:spPr/>
      <dgm:t>
        <a:bodyPr/>
        <a:lstStyle/>
        <a:p>
          <a:endParaRPr lang="de-DE"/>
        </a:p>
      </dgm:t>
    </dgm:pt>
    <dgm:pt modelId="{6D211E82-1C36-44D7-8ED8-B322CF54E629}" type="pres">
      <dgm:prSet presAssocID="{B5EAAA06-06C1-4B22-8D1C-EE0AA82A9BE0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7B33422-3C88-41BF-A18A-EEC2A868A859}" type="pres">
      <dgm:prSet presAssocID="{8540C9EC-437C-4E75-9B54-9DA7E47D0FDD}" presName="sibTrans" presStyleLbl="sibTrans2D1" presStyleIdx="4" presStyleCnt="6"/>
      <dgm:spPr/>
      <dgm:t>
        <a:bodyPr/>
        <a:lstStyle/>
        <a:p>
          <a:endParaRPr lang="de-DE"/>
        </a:p>
      </dgm:t>
    </dgm:pt>
    <dgm:pt modelId="{A626C278-552C-4F6E-B740-B638BEF1924E}" type="pres">
      <dgm:prSet presAssocID="{8540C9EC-437C-4E75-9B54-9DA7E47D0FDD}" presName="connectorText" presStyleLbl="sibTrans2D1" presStyleIdx="4" presStyleCnt="6"/>
      <dgm:spPr/>
      <dgm:t>
        <a:bodyPr/>
        <a:lstStyle/>
        <a:p>
          <a:endParaRPr lang="de-DE"/>
        </a:p>
      </dgm:t>
    </dgm:pt>
    <dgm:pt modelId="{8CE3BAD9-C20F-4AF6-8468-6B1FBF7C523A}" type="pres">
      <dgm:prSet presAssocID="{FE8C5440-A466-4695-B360-FA1C6C5C224A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11C5228-DE3A-402D-B3B7-A092ADC1FC34}" type="pres">
      <dgm:prSet presAssocID="{E71BAC6B-0476-4082-A26B-055CB16A0AA7}" presName="sibTrans" presStyleLbl="sibTrans2D1" presStyleIdx="5" presStyleCnt="6"/>
      <dgm:spPr/>
      <dgm:t>
        <a:bodyPr/>
        <a:lstStyle/>
        <a:p>
          <a:endParaRPr lang="de-DE"/>
        </a:p>
      </dgm:t>
    </dgm:pt>
    <dgm:pt modelId="{BC761AEE-7718-4A20-82DF-05285FF6D7A0}" type="pres">
      <dgm:prSet presAssocID="{E71BAC6B-0476-4082-A26B-055CB16A0AA7}" presName="connectorText" presStyleLbl="sibTrans2D1" presStyleIdx="5" presStyleCnt="6"/>
      <dgm:spPr/>
      <dgm:t>
        <a:bodyPr/>
        <a:lstStyle/>
        <a:p>
          <a:endParaRPr lang="de-DE"/>
        </a:p>
      </dgm:t>
    </dgm:pt>
    <dgm:pt modelId="{C86F7092-9C20-414B-916C-7ACFAEABEF5D}" type="pres">
      <dgm:prSet presAssocID="{0F8F2F27-07B3-464A-9BAB-8EDA7EB4B746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8F622ABB-20B1-4A40-B26A-71548ADF4BC1}" srcId="{BA270483-18F0-4140-9727-C75D8D39D5D9}" destId="{0F8F2F27-07B3-464A-9BAB-8EDA7EB4B746}" srcOrd="6" destOrd="0" parTransId="{5358154C-9042-46E3-A33D-3CD06DADB21C}" sibTransId="{A69F360F-23A8-49B8-95B5-EF42D1B743EE}"/>
    <dgm:cxn modelId="{F4C8C6F2-F3F6-4156-907C-EF93E1EAFA51}" type="presOf" srcId="{FE8C5440-A466-4695-B360-FA1C6C5C224A}" destId="{8CE3BAD9-C20F-4AF6-8468-6B1FBF7C523A}" srcOrd="0" destOrd="0" presId="urn:microsoft.com/office/officeart/2005/8/layout/process2"/>
    <dgm:cxn modelId="{0B3C38BE-66FC-4E03-BBE0-1DE6AC405B77}" type="presOf" srcId="{1B09F868-B165-430A-A562-4E9A49BB3EC7}" destId="{11E159D9-7AE0-4DC1-B36E-F9291FAC2BCB}" srcOrd="0" destOrd="0" presId="urn:microsoft.com/office/officeart/2005/8/layout/process2"/>
    <dgm:cxn modelId="{EFCB6127-1A69-4612-A9D8-05C556CC88CF}" type="presOf" srcId="{3EEAB18B-289B-4A6A-A776-88EF2933AC7A}" destId="{1D8428F4-E42D-4443-B679-8BBD3333A814}" srcOrd="0" destOrd="0" presId="urn:microsoft.com/office/officeart/2005/8/layout/process2"/>
    <dgm:cxn modelId="{8616C993-DA8A-412B-BDFE-EFEE7E8B7A83}" type="presOf" srcId="{4D0C341F-2572-4A52-98C4-4F7508FA93F8}" destId="{F7A8F702-1693-4047-BF26-AD173F14B2A7}" srcOrd="0" destOrd="0" presId="urn:microsoft.com/office/officeart/2005/8/layout/process2"/>
    <dgm:cxn modelId="{FF674B52-D308-426E-B3A6-D1AB58FA5B4F}" type="presOf" srcId="{64842491-150C-4DE9-AF58-665687EB5FF3}" destId="{BE16C629-507B-4EF7-9433-FDAFC0AA7C48}" srcOrd="1" destOrd="0" presId="urn:microsoft.com/office/officeart/2005/8/layout/process2"/>
    <dgm:cxn modelId="{C7275262-F7D0-462C-9339-0446358E6E37}" srcId="{BA270483-18F0-4140-9727-C75D8D39D5D9}" destId="{164A3700-F443-4A6B-B0CE-6B960DE9F4E4}" srcOrd="0" destOrd="0" parTransId="{C1272AC4-9DFB-4695-8EB4-9F0C267EB1C4}" sibTransId="{1B09F868-B165-430A-A562-4E9A49BB3EC7}"/>
    <dgm:cxn modelId="{6043EAA5-477B-432E-8EF8-3AD7F2685BBA}" type="presOf" srcId="{0F8F2F27-07B3-464A-9BAB-8EDA7EB4B746}" destId="{C86F7092-9C20-414B-916C-7ACFAEABEF5D}" srcOrd="0" destOrd="0" presId="urn:microsoft.com/office/officeart/2005/8/layout/process2"/>
    <dgm:cxn modelId="{47260E10-DD46-42C9-B2A6-2B3D73884AF6}" type="presOf" srcId="{A4D067CE-4ADC-4297-AC25-85B0E88B35B5}" destId="{14CDB61C-6DEC-4E28-B636-F3E28D156D5A}" srcOrd="0" destOrd="0" presId="urn:microsoft.com/office/officeart/2005/8/layout/process2"/>
    <dgm:cxn modelId="{00EE4261-7EC4-451F-A1FB-B96788DA3D83}" srcId="{BA270483-18F0-4140-9727-C75D8D39D5D9}" destId="{B5EAAA06-06C1-4B22-8D1C-EE0AA82A9BE0}" srcOrd="4" destOrd="0" parTransId="{12BFC42D-1CA7-4755-9191-F5555FFCCFC8}" sibTransId="{8540C9EC-437C-4E75-9B54-9DA7E47D0FDD}"/>
    <dgm:cxn modelId="{6F62585B-9127-41E3-8F14-7D30129E7B21}" type="presOf" srcId="{B5EAAA06-06C1-4B22-8D1C-EE0AA82A9BE0}" destId="{6D211E82-1C36-44D7-8ED8-B322CF54E629}" srcOrd="0" destOrd="0" presId="urn:microsoft.com/office/officeart/2005/8/layout/process2"/>
    <dgm:cxn modelId="{AA54F8C6-4CB0-4BC4-A138-598F5E82B762}" type="presOf" srcId="{E71BAC6B-0476-4082-A26B-055CB16A0AA7}" destId="{311C5228-DE3A-402D-B3B7-A092ADC1FC34}" srcOrd="0" destOrd="0" presId="urn:microsoft.com/office/officeart/2005/8/layout/process2"/>
    <dgm:cxn modelId="{B97056F6-3504-4975-8850-AE975C73B21B}" type="presOf" srcId="{61A104DC-83A6-4A0A-9692-2AC82218ED69}" destId="{0AA4909C-0F80-4892-B467-BC9E984C9C07}" srcOrd="0" destOrd="0" presId="urn:microsoft.com/office/officeart/2005/8/layout/process2"/>
    <dgm:cxn modelId="{2B5E68A8-1E7D-40EE-BB23-A525563BFF6F}" srcId="{BA270483-18F0-4140-9727-C75D8D39D5D9}" destId="{FE8C5440-A466-4695-B360-FA1C6C5C224A}" srcOrd="5" destOrd="0" parTransId="{B8F33C64-91D2-4350-8087-1F534C78AA52}" sibTransId="{E71BAC6B-0476-4082-A26B-055CB16A0AA7}"/>
    <dgm:cxn modelId="{FC5536A5-E015-49FD-8708-CA84251A0695}" srcId="{BA270483-18F0-4140-9727-C75D8D39D5D9}" destId="{A4D067CE-4ADC-4297-AC25-85B0E88B35B5}" srcOrd="2" destOrd="0" parTransId="{E8872EC7-F09F-4096-BC5A-5F11A875D948}" sibTransId="{4D0C341F-2572-4A52-98C4-4F7508FA93F8}"/>
    <dgm:cxn modelId="{001A77A5-11C9-42CD-B040-28C529762E0A}" type="presOf" srcId="{61A104DC-83A6-4A0A-9692-2AC82218ED69}" destId="{75DDBCF9-FF7E-4670-8115-C0F4A23E335E}" srcOrd="1" destOrd="0" presId="urn:microsoft.com/office/officeart/2005/8/layout/process2"/>
    <dgm:cxn modelId="{F0CD6649-B900-4E59-AE89-9D9953C8DBF2}" type="presOf" srcId="{8540C9EC-437C-4E75-9B54-9DA7E47D0FDD}" destId="{A7B33422-3C88-41BF-A18A-EEC2A868A859}" srcOrd="0" destOrd="0" presId="urn:microsoft.com/office/officeart/2005/8/layout/process2"/>
    <dgm:cxn modelId="{F78EBA52-A048-45EE-AFF4-8736B748AB6D}" type="presOf" srcId="{BA270483-18F0-4140-9727-C75D8D39D5D9}" destId="{A3AFCFEA-DBA6-46A3-B9B1-B2D15DC508D4}" srcOrd="0" destOrd="0" presId="urn:microsoft.com/office/officeart/2005/8/layout/process2"/>
    <dgm:cxn modelId="{5DA4F378-BFD8-44D0-9465-E12AE7631143}" type="presOf" srcId="{64842491-150C-4DE9-AF58-665687EB5FF3}" destId="{0C18D815-798E-4304-B251-5016D983FA05}" srcOrd="0" destOrd="0" presId="urn:microsoft.com/office/officeart/2005/8/layout/process2"/>
    <dgm:cxn modelId="{C7864727-14C2-4E62-A608-4184F411DFB0}" type="presOf" srcId="{E71BAC6B-0476-4082-A26B-055CB16A0AA7}" destId="{BC761AEE-7718-4A20-82DF-05285FF6D7A0}" srcOrd="1" destOrd="0" presId="urn:microsoft.com/office/officeart/2005/8/layout/process2"/>
    <dgm:cxn modelId="{0742CB1C-C779-44ED-BD39-DAE23084E6EA}" type="presOf" srcId="{4D0C341F-2572-4A52-98C4-4F7508FA93F8}" destId="{DD1D3DF0-1CD1-4343-9B96-46558CEEE59F}" srcOrd="1" destOrd="0" presId="urn:microsoft.com/office/officeart/2005/8/layout/process2"/>
    <dgm:cxn modelId="{88624B0E-A926-4A76-B53D-796AB76E4825}" srcId="{BA270483-18F0-4140-9727-C75D8D39D5D9}" destId="{50BAA56F-A136-4BA7-A62E-3A2EF6A11DE7}" srcOrd="1" destOrd="0" parTransId="{A2985B93-AAE4-4741-BCE2-A4D01ED2AE7D}" sibTransId="{61A104DC-83A6-4A0A-9692-2AC82218ED69}"/>
    <dgm:cxn modelId="{607D9F3D-4DB4-4C8F-9CE3-257755F87CA3}" type="presOf" srcId="{1B09F868-B165-430A-A562-4E9A49BB3EC7}" destId="{5ECCD530-F091-4121-8059-39B568350F19}" srcOrd="1" destOrd="0" presId="urn:microsoft.com/office/officeart/2005/8/layout/process2"/>
    <dgm:cxn modelId="{E0055DA9-6963-4A11-A7DC-4C42EF626DBC}" type="presOf" srcId="{8540C9EC-437C-4E75-9B54-9DA7E47D0FDD}" destId="{A626C278-552C-4F6E-B740-B638BEF1924E}" srcOrd="1" destOrd="0" presId="urn:microsoft.com/office/officeart/2005/8/layout/process2"/>
    <dgm:cxn modelId="{3AFA1FE3-6C9C-46EE-B774-AA6322486F1E}" type="presOf" srcId="{164A3700-F443-4A6B-B0CE-6B960DE9F4E4}" destId="{090C07A7-B36A-4831-8308-F53B31847F12}" srcOrd="0" destOrd="0" presId="urn:microsoft.com/office/officeart/2005/8/layout/process2"/>
    <dgm:cxn modelId="{262B7249-B606-4C46-A7AC-9205C40353F3}" type="presOf" srcId="{50BAA56F-A136-4BA7-A62E-3A2EF6A11DE7}" destId="{A5AA2EA9-A6DE-49B2-BB98-C0D1F4FA7600}" srcOrd="0" destOrd="0" presId="urn:microsoft.com/office/officeart/2005/8/layout/process2"/>
    <dgm:cxn modelId="{C77CE5F5-2968-4D39-B80F-0C156DEC6EDC}" srcId="{BA270483-18F0-4140-9727-C75D8D39D5D9}" destId="{3EEAB18B-289B-4A6A-A776-88EF2933AC7A}" srcOrd="3" destOrd="0" parTransId="{E77157BA-E599-4F33-B1F8-BD402FB36DBD}" sibTransId="{64842491-150C-4DE9-AF58-665687EB5FF3}"/>
    <dgm:cxn modelId="{50C807D5-2128-4AD0-AC51-33E4B01A4391}" type="presParOf" srcId="{A3AFCFEA-DBA6-46A3-B9B1-B2D15DC508D4}" destId="{090C07A7-B36A-4831-8308-F53B31847F12}" srcOrd="0" destOrd="0" presId="urn:microsoft.com/office/officeart/2005/8/layout/process2"/>
    <dgm:cxn modelId="{878CE0D3-5867-4D7A-89DF-635AD5E08504}" type="presParOf" srcId="{A3AFCFEA-DBA6-46A3-B9B1-B2D15DC508D4}" destId="{11E159D9-7AE0-4DC1-B36E-F9291FAC2BCB}" srcOrd="1" destOrd="0" presId="urn:microsoft.com/office/officeart/2005/8/layout/process2"/>
    <dgm:cxn modelId="{FE6A3E3B-1FEF-45C4-8226-D44754D5AA5D}" type="presParOf" srcId="{11E159D9-7AE0-4DC1-B36E-F9291FAC2BCB}" destId="{5ECCD530-F091-4121-8059-39B568350F19}" srcOrd="0" destOrd="0" presId="urn:microsoft.com/office/officeart/2005/8/layout/process2"/>
    <dgm:cxn modelId="{5BA2BF18-7B3A-4F10-9756-AC40F422E4AC}" type="presParOf" srcId="{A3AFCFEA-DBA6-46A3-B9B1-B2D15DC508D4}" destId="{A5AA2EA9-A6DE-49B2-BB98-C0D1F4FA7600}" srcOrd="2" destOrd="0" presId="urn:microsoft.com/office/officeart/2005/8/layout/process2"/>
    <dgm:cxn modelId="{367CA234-7B2E-463A-91A0-8F50FC23D198}" type="presParOf" srcId="{A3AFCFEA-DBA6-46A3-B9B1-B2D15DC508D4}" destId="{0AA4909C-0F80-4892-B467-BC9E984C9C07}" srcOrd="3" destOrd="0" presId="urn:microsoft.com/office/officeart/2005/8/layout/process2"/>
    <dgm:cxn modelId="{DEA11826-396E-43C0-845E-20DA312F097B}" type="presParOf" srcId="{0AA4909C-0F80-4892-B467-BC9E984C9C07}" destId="{75DDBCF9-FF7E-4670-8115-C0F4A23E335E}" srcOrd="0" destOrd="0" presId="urn:microsoft.com/office/officeart/2005/8/layout/process2"/>
    <dgm:cxn modelId="{E8E9ACC2-9D0B-4EEE-BF3B-FE6816F27D94}" type="presParOf" srcId="{A3AFCFEA-DBA6-46A3-B9B1-B2D15DC508D4}" destId="{14CDB61C-6DEC-4E28-B636-F3E28D156D5A}" srcOrd="4" destOrd="0" presId="urn:microsoft.com/office/officeart/2005/8/layout/process2"/>
    <dgm:cxn modelId="{57F57127-1948-4646-BFEF-D51A1649D8E2}" type="presParOf" srcId="{A3AFCFEA-DBA6-46A3-B9B1-B2D15DC508D4}" destId="{F7A8F702-1693-4047-BF26-AD173F14B2A7}" srcOrd="5" destOrd="0" presId="urn:microsoft.com/office/officeart/2005/8/layout/process2"/>
    <dgm:cxn modelId="{3B3CAFCE-0EC0-418F-B69D-217B30EB4D14}" type="presParOf" srcId="{F7A8F702-1693-4047-BF26-AD173F14B2A7}" destId="{DD1D3DF0-1CD1-4343-9B96-46558CEEE59F}" srcOrd="0" destOrd="0" presId="urn:microsoft.com/office/officeart/2005/8/layout/process2"/>
    <dgm:cxn modelId="{BE44AA20-6262-4447-BCDA-993BD61A2805}" type="presParOf" srcId="{A3AFCFEA-DBA6-46A3-B9B1-B2D15DC508D4}" destId="{1D8428F4-E42D-4443-B679-8BBD3333A814}" srcOrd="6" destOrd="0" presId="urn:microsoft.com/office/officeart/2005/8/layout/process2"/>
    <dgm:cxn modelId="{B6F70F29-C0C8-45ED-9D08-875C589D063B}" type="presParOf" srcId="{A3AFCFEA-DBA6-46A3-B9B1-B2D15DC508D4}" destId="{0C18D815-798E-4304-B251-5016D983FA05}" srcOrd="7" destOrd="0" presId="urn:microsoft.com/office/officeart/2005/8/layout/process2"/>
    <dgm:cxn modelId="{DF5EAD70-F435-4791-B294-33859BB96EA2}" type="presParOf" srcId="{0C18D815-798E-4304-B251-5016D983FA05}" destId="{BE16C629-507B-4EF7-9433-FDAFC0AA7C48}" srcOrd="0" destOrd="0" presId="urn:microsoft.com/office/officeart/2005/8/layout/process2"/>
    <dgm:cxn modelId="{F3D9382C-CE16-4DB8-9041-7A552ED713F1}" type="presParOf" srcId="{A3AFCFEA-DBA6-46A3-B9B1-B2D15DC508D4}" destId="{6D211E82-1C36-44D7-8ED8-B322CF54E629}" srcOrd="8" destOrd="0" presId="urn:microsoft.com/office/officeart/2005/8/layout/process2"/>
    <dgm:cxn modelId="{AFFBBE6D-B7A4-4A78-8ACA-CDD51F2765B8}" type="presParOf" srcId="{A3AFCFEA-DBA6-46A3-B9B1-B2D15DC508D4}" destId="{A7B33422-3C88-41BF-A18A-EEC2A868A859}" srcOrd="9" destOrd="0" presId="urn:microsoft.com/office/officeart/2005/8/layout/process2"/>
    <dgm:cxn modelId="{B1B64252-1D5C-4A11-BFAE-62FAD465A482}" type="presParOf" srcId="{A7B33422-3C88-41BF-A18A-EEC2A868A859}" destId="{A626C278-552C-4F6E-B740-B638BEF1924E}" srcOrd="0" destOrd="0" presId="urn:microsoft.com/office/officeart/2005/8/layout/process2"/>
    <dgm:cxn modelId="{9906D763-5F44-4CEF-B389-F4A2B1BCD314}" type="presParOf" srcId="{A3AFCFEA-DBA6-46A3-B9B1-B2D15DC508D4}" destId="{8CE3BAD9-C20F-4AF6-8468-6B1FBF7C523A}" srcOrd="10" destOrd="0" presId="urn:microsoft.com/office/officeart/2005/8/layout/process2"/>
    <dgm:cxn modelId="{9B432CD0-36F5-4884-A97E-74E4C826A213}" type="presParOf" srcId="{A3AFCFEA-DBA6-46A3-B9B1-B2D15DC508D4}" destId="{311C5228-DE3A-402D-B3B7-A092ADC1FC34}" srcOrd="11" destOrd="0" presId="urn:microsoft.com/office/officeart/2005/8/layout/process2"/>
    <dgm:cxn modelId="{7F61E72D-76E7-44F3-9D41-12224A83DE4A}" type="presParOf" srcId="{311C5228-DE3A-402D-B3B7-A092ADC1FC34}" destId="{BC761AEE-7718-4A20-82DF-05285FF6D7A0}" srcOrd="0" destOrd="0" presId="urn:microsoft.com/office/officeart/2005/8/layout/process2"/>
    <dgm:cxn modelId="{0D5D770C-DF35-45CB-9D3F-E220509E34C6}" type="presParOf" srcId="{A3AFCFEA-DBA6-46A3-B9B1-B2D15DC508D4}" destId="{C86F7092-9C20-414B-916C-7ACFAEABEF5D}" srcOrd="1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6422696-1E18-428C-B7D5-9E58DF34808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E8A2BB0B-7594-4872-8A15-2ACD024C17C4}">
      <dgm:prSet phldrT="[Text]" custT="1"/>
      <dgm:spPr/>
      <dgm:t>
        <a:bodyPr/>
        <a:lstStyle/>
        <a:p>
          <a:r>
            <a:rPr lang="de-DE" sz="1700"/>
            <a:t>1</a:t>
          </a:r>
        </a:p>
      </dgm:t>
    </dgm:pt>
    <dgm:pt modelId="{B4560050-04BB-43A7-B309-4999296F8D06}" type="parTrans" cxnId="{E007142E-36EE-4674-BE3A-2061CE738DB0}">
      <dgm:prSet/>
      <dgm:spPr/>
      <dgm:t>
        <a:bodyPr/>
        <a:lstStyle/>
        <a:p>
          <a:endParaRPr lang="de-DE"/>
        </a:p>
      </dgm:t>
    </dgm:pt>
    <dgm:pt modelId="{0BEB89C1-2F2E-471A-B929-04AB3E09FBBF}" type="sibTrans" cxnId="{E007142E-36EE-4674-BE3A-2061CE738DB0}">
      <dgm:prSet/>
      <dgm:spPr/>
      <dgm:t>
        <a:bodyPr/>
        <a:lstStyle/>
        <a:p>
          <a:endParaRPr lang="de-DE"/>
        </a:p>
      </dgm:t>
    </dgm:pt>
    <dgm:pt modelId="{9D5C3F03-FEB0-4914-B10D-B90F9CAE9F11}">
      <dgm:prSet phldrT="[Text]"/>
      <dgm:spPr/>
      <dgm:t>
        <a:bodyPr/>
        <a:lstStyle/>
        <a:p>
          <a:r>
            <a:rPr lang="de-DE"/>
            <a:t>2</a:t>
          </a:r>
        </a:p>
      </dgm:t>
    </dgm:pt>
    <dgm:pt modelId="{4D1BEC74-D50F-4ED4-A153-C04F66085AAB}" type="parTrans" cxnId="{FC4FF8B8-868A-4D45-879E-0C00C24F104F}">
      <dgm:prSet/>
      <dgm:spPr/>
      <dgm:t>
        <a:bodyPr/>
        <a:lstStyle/>
        <a:p>
          <a:endParaRPr lang="de-DE"/>
        </a:p>
      </dgm:t>
    </dgm:pt>
    <dgm:pt modelId="{BC33D913-AB4A-4B43-8691-3A755C82C241}" type="sibTrans" cxnId="{FC4FF8B8-868A-4D45-879E-0C00C24F104F}">
      <dgm:prSet/>
      <dgm:spPr/>
      <dgm:t>
        <a:bodyPr/>
        <a:lstStyle/>
        <a:p>
          <a:endParaRPr lang="de-DE"/>
        </a:p>
      </dgm:t>
    </dgm:pt>
    <dgm:pt modelId="{918177CF-B90B-47A2-B91E-ED4CE7C4CDA5}">
      <dgm:prSet phldrT="[Text]"/>
      <dgm:spPr/>
      <dgm:t>
        <a:bodyPr/>
        <a:lstStyle/>
        <a:p>
          <a:r>
            <a:rPr lang="de-DE"/>
            <a:t>3</a:t>
          </a:r>
        </a:p>
      </dgm:t>
    </dgm:pt>
    <dgm:pt modelId="{13A9DF30-523F-4CCD-97BE-757A4AB59815}" type="parTrans" cxnId="{FEFDC775-744C-4456-AC19-99F6E8FAC9D8}">
      <dgm:prSet/>
      <dgm:spPr/>
      <dgm:t>
        <a:bodyPr/>
        <a:lstStyle/>
        <a:p>
          <a:endParaRPr lang="de-DE"/>
        </a:p>
      </dgm:t>
    </dgm:pt>
    <dgm:pt modelId="{30A33D52-404D-4FB9-B028-FD46ADBA4241}" type="sibTrans" cxnId="{FEFDC775-744C-4456-AC19-99F6E8FAC9D8}">
      <dgm:prSet/>
      <dgm:spPr/>
      <dgm:t>
        <a:bodyPr/>
        <a:lstStyle/>
        <a:p>
          <a:endParaRPr lang="de-DE"/>
        </a:p>
      </dgm:t>
    </dgm:pt>
    <dgm:pt modelId="{13F6B1E5-E31A-4A12-8DE7-5814EE30978F}">
      <dgm:prSet phldrT="[Text]"/>
      <dgm:spPr/>
      <dgm:t>
        <a:bodyPr/>
        <a:lstStyle/>
        <a:p>
          <a:r>
            <a:rPr lang="de-DE"/>
            <a:t>4</a:t>
          </a:r>
        </a:p>
      </dgm:t>
    </dgm:pt>
    <dgm:pt modelId="{89C31F23-9689-4BC6-B17D-C71B5E01F617}" type="parTrans" cxnId="{F1B2BCB0-61EA-4398-AAC5-EE613BFBA261}">
      <dgm:prSet/>
      <dgm:spPr/>
      <dgm:t>
        <a:bodyPr/>
        <a:lstStyle/>
        <a:p>
          <a:endParaRPr lang="de-DE"/>
        </a:p>
      </dgm:t>
    </dgm:pt>
    <dgm:pt modelId="{AFFF9FDD-9FFC-40CA-BC94-2B72E76903AB}" type="sibTrans" cxnId="{F1B2BCB0-61EA-4398-AAC5-EE613BFBA261}">
      <dgm:prSet/>
      <dgm:spPr/>
      <dgm:t>
        <a:bodyPr/>
        <a:lstStyle/>
        <a:p>
          <a:endParaRPr lang="de-DE"/>
        </a:p>
      </dgm:t>
    </dgm:pt>
    <dgm:pt modelId="{2191C266-27DC-4DA3-A8C2-EFFD33C1F635}">
      <dgm:prSet phldrT="[Text]"/>
      <dgm:spPr/>
      <dgm:t>
        <a:bodyPr/>
        <a:lstStyle/>
        <a:p>
          <a:r>
            <a:rPr lang="de-DE"/>
            <a:t>5</a:t>
          </a:r>
        </a:p>
      </dgm:t>
    </dgm:pt>
    <dgm:pt modelId="{900B4B43-BA16-4B91-84DB-C747EF51689B}" type="parTrans" cxnId="{26DD270B-4BC0-4ECB-9E1C-15B9F9EBA13C}">
      <dgm:prSet/>
      <dgm:spPr/>
      <dgm:t>
        <a:bodyPr/>
        <a:lstStyle/>
        <a:p>
          <a:endParaRPr lang="de-DE"/>
        </a:p>
      </dgm:t>
    </dgm:pt>
    <dgm:pt modelId="{0F927481-94C3-4823-8FA2-DE4E20E6BD52}" type="sibTrans" cxnId="{26DD270B-4BC0-4ECB-9E1C-15B9F9EBA13C}">
      <dgm:prSet/>
      <dgm:spPr/>
      <dgm:t>
        <a:bodyPr/>
        <a:lstStyle/>
        <a:p>
          <a:endParaRPr lang="de-DE"/>
        </a:p>
      </dgm:t>
    </dgm:pt>
    <dgm:pt modelId="{8C59F570-712B-4017-8D2A-6093158840E4}">
      <dgm:prSet phldrT="[Text]"/>
      <dgm:spPr/>
      <dgm:t>
        <a:bodyPr/>
        <a:lstStyle/>
        <a:p>
          <a:r>
            <a:rPr lang="de-DE"/>
            <a:t>6</a:t>
          </a:r>
        </a:p>
      </dgm:t>
    </dgm:pt>
    <dgm:pt modelId="{8C3809E9-243B-42DA-8A8E-EFBA6A354A33}" type="parTrans" cxnId="{84C38822-0AB0-49B7-8AAF-B8AC6DFF7A4C}">
      <dgm:prSet/>
      <dgm:spPr/>
      <dgm:t>
        <a:bodyPr/>
        <a:lstStyle/>
        <a:p>
          <a:endParaRPr lang="de-DE"/>
        </a:p>
      </dgm:t>
    </dgm:pt>
    <dgm:pt modelId="{A574C6EC-DDD5-4EF6-9567-8678EEA3A73E}" type="sibTrans" cxnId="{84C38822-0AB0-49B7-8AAF-B8AC6DFF7A4C}">
      <dgm:prSet/>
      <dgm:spPr/>
      <dgm:t>
        <a:bodyPr/>
        <a:lstStyle/>
        <a:p>
          <a:endParaRPr lang="de-DE"/>
        </a:p>
      </dgm:t>
    </dgm:pt>
    <dgm:pt modelId="{7050E8F5-3BCE-455F-9AF5-0B065ED2A124}">
      <dgm:prSet phldrT="[Text]"/>
      <dgm:spPr/>
      <dgm:t>
        <a:bodyPr/>
        <a:lstStyle/>
        <a:p>
          <a:r>
            <a:rPr lang="de-DE"/>
            <a:t>7</a:t>
          </a:r>
        </a:p>
      </dgm:t>
    </dgm:pt>
    <dgm:pt modelId="{A9F69547-3B30-4962-828A-76C7FF3442D6}" type="parTrans" cxnId="{AB5D1BA8-0D19-4A42-B8C9-B4F15172B7FE}">
      <dgm:prSet/>
      <dgm:spPr/>
      <dgm:t>
        <a:bodyPr/>
        <a:lstStyle/>
        <a:p>
          <a:endParaRPr lang="de-DE"/>
        </a:p>
      </dgm:t>
    </dgm:pt>
    <dgm:pt modelId="{1DD321D7-1547-4A03-AF53-DBB16A3D57CF}" type="sibTrans" cxnId="{AB5D1BA8-0D19-4A42-B8C9-B4F15172B7FE}">
      <dgm:prSet/>
      <dgm:spPr/>
      <dgm:t>
        <a:bodyPr/>
        <a:lstStyle/>
        <a:p>
          <a:endParaRPr lang="de-DE"/>
        </a:p>
      </dgm:t>
    </dgm:pt>
    <dgm:pt modelId="{009FF54D-3132-4290-92B7-98F811B97A32}">
      <dgm:prSet phldrT="[Text]"/>
      <dgm:spPr/>
      <dgm:t>
        <a:bodyPr/>
        <a:lstStyle/>
        <a:p>
          <a:r>
            <a:rPr lang="de-DE"/>
            <a:t>8</a:t>
          </a:r>
        </a:p>
      </dgm:t>
    </dgm:pt>
    <dgm:pt modelId="{D5942CF5-834E-4E88-88CF-1E9EDD689E2D}" type="parTrans" cxnId="{B268F29E-701F-4730-ACD0-AFC7485554B3}">
      <dgm:prSet/>
      <dgm:spPr/>
      <dgm:t>
        <a:bodyPr/>
        <a:lstStyle/>
        <a:p>
          <a:endParaRPr lang="de-DE"/>
        </a:p>
      </dgm:t>
    </dgm:pt>
    <dgm:pt modelId="{64CBC90E-3E08-4160-AF34-B0CAB154AC50}" type="sibTrans" cxnId="{B268F29E-701F-4730-ACD0-AFC7485554B3}">
      <dgm:prSet/>
      <dgm:spPr/>
      <dgm:t>
        <a:bodyPr/>
        <a:lstStyle/>
        <a:p>
          <a:endParaRPr lang="de-DE"/>
        </a:p>
      </dgm:t>
    </dgm:pt>
    <dgm:pt modelId="{022F6AD9-A53D-4E6D-93E2-0D3ACCB3BF7C}">
      <dgm:prSet phldrT="[Text]"/>
      <dgm:spPr/>
      <dgm:t>
        <a:bodyPr/>
        <a:lstStyle/>
        <a:p>
          <a:r>
            <a:rPr lang="de-DE"/>
            <a:t>etc.</a:t>
          </a:r>
        </a:p>
      </dgm:t>
    </dgm:pt>
    <dgm:pt modelId="{5E7EFA5D-4712-45D5-84C5-C9DCB292C345}" type="parTrans" cxnId="{3D7C359C-6D70-46DF-8E0E-4615AA718BA2}">
      <dgm:prSet/>
      <dgm:spPr/>
      <dgm:t>
        <a:bodyPr/>
        <a:lstStyle/>
        <a:p>
          <a:endParaRPr lang="de-DE"/>
        </a:p>
      </dgm:t>
    </dgm:pt>
    <dgm:pt modelId="{A50C24A2-C433-4B7A-A513-719BA2CBDD1E}" type="sibTrans" cxnId="{3D7C359C-6D70-46DF-8E0E-4615AA718BA2}">
      <dgm:prSet/>
      <dgm:spPr/>
      <dgm:t>
        <a:bodyPr/>
        <a:lstStyle/>
        <a:p>
          <a:endParaRPr lang="de-DE"/>
        </a:p>
      </dgm:t>
    </dgm:pt>
    <dgm:pt modelId="{094B53DB-B6B3-4CC2-BBD3-E705E7B93FAA}" type="pres">
      <dgm:prSet presAssocID="{96422696-1E18-428C-B7D5-9E58DF348085}" presName="CompostProcess" presStyleCnt="0">
        <dgm:presLayoutVars>
          <dgm:dir/>
          <dgm:resizeHandles val="exact"/>
        </dgm:presLayoutVars>
      </dgm:prSet>
      <dgm:spPr/>
    </dgm:pt>
    <dgm:pt modelId="{412D3B6F-C2E7-4E11-BA19-CB556A74BBDE}" type="pres">
      <dgm:prSet presAssocID="{96422696-1E18-428C-B7D5-9E58DF348085}" presName="arrow" presStyleLbl="bgShp" presStyleIdx="0" presStyleCnt="1" custLinFactNeighborX="2452" custLinFactNeighborY="17381"/>
      <dgm:spPr/>
    </dgm:pt>
    <dgm:pt modelId="{836B4C03-1611-4EB7-B649-1213A4C85F23}" type="pres">
      <dgm:prSet presAssocID="{96422696-1E18-428C-B7D5-9E58DF348085}" presName="linearProcess" presStyleCnt="0"/>
      <dgm:spPr/>
    </dgm:pt>
    <dgm:pt modelId="{9A583ECF-122D-4A69-9074-E5A524E57B6E}" type="pres">
      <dgm:prSet presAssocID="{E8A2BB0B-7594-4872-8A15-2ACD024C17C4}" presName="text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028F58B-F088-4D8E-9EFB-7846397AF288}" type="pres">
      <dgm:prSet presAssocID="{0BEB89C1-2F2E-471A-B929-04AB3E09FBBF}" presName="sibTrans" presStyleCnt="0"/>
      <dgm:spPr/>
    </dgm:pt>
    <dgm:pt modelId="{9BB9643E-0409-4AE4-841A-C9D0412F6FDD}" type="pres">
      <dgm:prSet presAssocID="{9D5C3F03-FEB0-4914-B10D-B90F9CAE9F11}" presName="text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C31F9B8-BEBD-4AFD-A429-387B36872662}" type="pres">
      <dgm:prSet presAssocID="{BC33D913-AB4A-4B43-8691-3A755C82C241}" presName="sibTrans" presStyleCnt="0"/>
      <dgm:spPr/>
    </dgm:pt>
    <dgm:pt modelId="{D2531CB5-928C-49B9-A015-EDB539E1A077}" type="pres">
      <dgm:prSet presAssocID="{918177CF-B90B-47A2-B91E-ED4CE7C4CDA5}" presName="text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F016E2F-3DD7-4A7F-A63D-C6573A460C0F}" type="pres">
      <dgm:prSet presAssocID="{30A33D52-404D-4FB9-B028-FD46ADBA4241}" presName="sibTrans" presStyleCnt="0"/>
      <dgm:spPr/>
    </dgm:pt>
    <dgm:pt modelId="{DEC4FE04-3FE7-4BDB-A4B4-921DE3463250}" type="pres">
      <dgm:prSet presAssocID="{13F6B1E5-E31A-4A12-8DE7-5814EE30978F}" presName="text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F564BAE-A363-4CB0-A0F1-9B8C72900F99}" type="pres">
      <dgm:prSet presAssocID="{AFFF9FDD-9FFC-40CA-BC94-2B72E76903AB}" presName="sibTrans" presStyleCnt="0"/>
      <dgm:spPr/>
    </dgm:pt>
    <dgm:pt modelId="{D3C97C32-8932-4739-B5D6-2F05A6EC87CB}" type="pres">
      <dgm:prSet presAssocID="{2191C266-27DC-4DA3-A8C2-EFFD33C1F635}" presName="text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A6DE2EF-C4B5-4900-BFAC-5F0AA5BDECF8}" type="pres">
      <dgm:prSet presAssocID="{0F927481-94C3-4823-8FA2-DE4E20E6BD52}" presName="sibTrans" presStyleCnt="0"/>
      <dgm:spPr/>
    </dgm:pt>
    <dgm:pt modelId="{F07C8C25-4982-47CD-928D-AACA9188320E}" type="pres">
      <dgm:prSet presAssocID="{8C59F570-712B-4017-8D2A-6093158840E4}" presName="text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08BF98B-60E9-4B68-A7B0-A8BDE2E96270}" type="pres">
      <dgm:prSet presAssocID="{A574C6EC-DDD5-4EF6-9567-8678EEA3A73E}" presName="sibTrans" presStyleCnt="0"/>
      <dgm:spPr/>
    </dgm:pt>
    <dgm:pt modelId="{92975547-4590-4A7A-B843-B8A06B296EA4}" type="pres">
      <dgm:prSet presAssocID="{7050E8F5-3BCE-455F-9AF5-0B065ED2A124}" presName="text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22ADA79-5979-4A50-AC0C-8A5E5F354B81}" type="pres">
      <dgm:prSet presAssocID="{1DD321D7-1547-4A03-AF53-DBB16A3D57CF}" presName="sibTrans" presStyleCnt="0"/>
      <dgm:spPr/>
    </dgm:pt>
    <dgm:pt modelId="{4839D2EB-CD48-4CBB-8BF0-5ACB2CD64FE0}" type="pres">
      <dgm:prSet presAssocID="{009FF54D-3132-4290-92B7-98F811B97A32}" presName="text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DE42E3D-CEB1-495D-9062-0DDA90276D61}" type="pres">
      <dgm:prSet presAssocID="{64CBC90E-3E08-4160-AF34-B0CAB154AC50}" presName="sibTrans" presStyleCnt="0"/>
      <dgm:spPr/>
    </dgm:pt>
    <dgm:pt modelId="{2FED0C14-926F-438C-B884-DEBEC8BBAE52}" type="pres">
      <dgm:prSet presAssocID="{022F6AD9-A53D-4E6D-93E2-0D3ACCB3BF7C}" presName="text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8CB5CA45-9723-427B-B22D-F8881E06B47D}" type="presOf" srcId="{009FF54D-3132-4290-92B7-98F811B97A32}" destId="{4839D2EB-CD48-4CBB-8BF0-5ACB2CD64FE0}" srcOrd="0" destOrd="0" presId="urn:microsoft.com/office/officeart/2005/8/layout/hProcess9"/>
    <dgm:cxn modelId="{A9721C06-51A6-4D24-A643-418254789E17}" type="presOf" srcId="{9D5C3F03-FEB0-4914-B10D-B90F9CAE9F11}" destId="{9BB9643E-0409-4AE4-841A-C9D0412F6FDD}" srcOrd="0" destOrd="0" presId="urn:microsoft.com/office/officeart/2005/8/layout/hProcess9"/>
    <dgm:cxn modelId="{C23E8CA6-0351-4833-912B-EDE24642E51B}" type="presOf" srcId="{918177CF-B90B-47A2-B91E-ED4CE7C4CDA5}" destId="{D2531CB5-928C-49B9-A015-EDB539E1A077}" srcOrd="0" destOrd="0" presId="urn:microsoft.com/office/officeart/2005/8/layout/hProcess9"/>
    <dgm:cxn modelId="{84C38822-0AB0-49B7-8AAF-B8AC6DFF7A4C}" srcId="{96422696-1E18-428C-B7D5-9E58DF348085}" destId="{8C59F570-712B-4017-8D2A-6093158840E4}" srcOrd="5" destOrd="0" parTransId="{8C3809E9-243B-42DA-8A8E-EFBA6A354A33}" sibTransId="{A574C6EC-DDD5-4EF6-9567-8678EEA3A73E}"/>
    <dgm:cxn modelId="{F1B2BCB0-61EA-4398-AAC5-EE613BFBA261}" srcId="{96422696-1E18-428C-B7D5-9E58DF348085}" destId="{13F6B1E5-E31A-4A12-8DE7-5814EE30978F}" srcOrd="3" destOrd="0" parTransId="{89C31F23-9689-4BC6-B17D-C71B5E01F617}" sibTransId="{AFFF9FDD-9FFC-40CA-BC94-2B72E76903AB}"/>
    <dgm:cxn modelId="{C7EFB767-B266-4343-82FC-665A53978D0F}" type="presOf" srcId="{2191C266-27DC-4DA3-A8C2-EFFD33C1F635}" destId="{D3C97C32-8932-4739-B5D6-2F05A6EC87CB}" srcOrd="0" destOrd="0" presId="urn:microsoft.com/office/officeart/2005/8/layout/hProcess9"/>
    <dgm:cxn modelId="{E007142E-36EE-4674-BE3A-2061CE738DB0}" srcId="{96422696-1E18-428C-B7D5-9E58DF348085}" destId="{E8A2BB0B-7594-4872-8A15-2ACD024C17C4}" srcOrd="0" destOrd="0" parTransId="{B4560050-04BB-43A7-B309-4999296F8D06}" sibTransId="{0BEB89C1-2F2E-471A-B929-04AB3E09FBBF}"/>
    <dgm:cxn modelId="{FC4FF8B8-868A-4D45-879E-0C00C24F104F}" srcId="{96422696-1E18-428C-B7D5-9E58DF348085}" destId="{9D5C3F03-FEB0-4914-B10D-B90F9CAE9F11}" srcOrd="1" destOrd="0" parTransId="{4D1BEC74-D50F-4ED4-A153-C04F66085AAB}" sibTransId="{BC33D913-AB4A-4B43-8691-3A755C82C241}"/>
    <dgm:cxn modelId="{D4576AEF-AE5F-4997-879F-BBA76C7C7646}" type="presOf" srcId="{96422696-1E18-428C-B7D5-9E58DF348085}" destId="{094B53DB-B6B3-4CC2-BBD3-E705E7B93FAA}" srcOrd="0" destOrd="0" presId="urn:microsoft.com/office/officeart/2005/8/layout/hProcess9"/>
    <dgm:cxn modelId="{E886504A-9868-4FCC-8CDE-1F2DFBE1A3E6}" type="presOf" srcId="{13F6B1E5-E31A-4A12-8DE7-5814EE30978F}" destId="{DEC4FE04-3FE7-4BDB-A4B4-921DE3463250}" srcOrd="0" destOrd="0" presId="urn:microsoft.com/office/officeart/2005/8/layout/hProcess9"/>
    <dgm:cxn modelId="{3D7C359C-6D70-46DF-8E0E-4615AA718BA2}" srcId="{96422696-1E18-428C-B7D5-9E58DF348085}" destId="{022F6AD9-A53D-4E6D-93E2-0D3ACCB3BF7C}" srcOrd="8" destOrd="0" parTransId="{5E7EFA5D-4712-45D5-84C5-C9DCB292C345}" sibTransId="{A50C24A2-C433-4B7A-A513-719BA2CBDD1E}"/>
    <dgm:cxn modelId="{AB5D1BA8-0D19-4A42-B8C9-B4F15172B7FE}" srcId="{96422696-1E18-428C-B7D5-9E58DF348085}" destId="{7050E8F5-3BCE-455F-9AF5-0B065ED2A124}" srcOrd="6" destOrd="0" parTransId="{A9F69547-3B30-4962-828A-76C7FF3442D6}" sibTransId="{1DD321D7-1547-4A03-AF53-DBB16A3D57CF}"/>
    <dgm:cxn modelId="{54B20425-B443-43E1-9C7D-9385251F9B8F}" type="presOf" srcId="{E8A2BB0B-7594-4872-8A15-2ACD024C17C4}" destId="{9A583ECF-122D-4A69-9074-E5A524E57B6E}" srcOrd="0" destOrd="0" presId="urn:microsoft.com/office/officeart/2005/8/layout/hProcess9"/>
    <dgm:cxn modelId="{26D71D5C-A15B-4FDE-8110-DF49E76152FC}" type="presOf" srcId="{022F6AD9-A53D-4E6D-93E2-0D3ACCB3BF7C}" destId="{2FED0C14-926F-438C-B884-DEBEC8BBAE52}" srcOrd="0" destOrd="0" presId="urn:microsoft.com/office/officeart/2005/8/layout/hProcess9"/>
    <dgm:cxn modelId="{FEFDC775-744C-4456-AC19-99F6E8FAC9D8}" srcId="{96422696-1E18-428C-B7D5-9E58DF348085}" destId="{918177CF-B90B-47A2-B91E-ED4CE7C4CDA5}" srcOrd="2" destOrd="0" parTransId="{13A9DF30-523F-4CCD-97BE-757A4AB59815}" sibTransId="{30A33D52-404D-4FB9-B028-FD46ADBA4241}"/>
    <dgm:cxn modelId="{D0FB3DFF-B39F-451A-91D7-818239BF7E63}" type="presOf" srcId="{8C59F570-712B-4017-8D2A-6093158840E4}" destId="{F07C8C25-4982-47CD-928D-AACA9188320E}" srcOrd="0" destOrd="0" presId="urn:microsoft.com/office/officeart/2005/8/layout/hProcess9"/>
    <dgm:cxn modelId="{353AF4A0-468B-4853-8051-4C8D2DDF4B10}" type="presOf" srcId="{7050E8F5-3BCE-455F-9AF5-0B065ED2A124}" destId="{92975547-4590-4A7A-B843-B8A06B296EA4}" srcOrd="0" destOrd="0" presId="urn:microsoft.com/office/officeart/2005/8/layout/hProcess9"/>
    <dgm:cxn modelId="{26DD270B-4BC0-4ECB-9E1C-15B9F9EBA13C}" srcId="{96422696-1E18-428C-B7D5-9E58DF348085}" destId="{2191C266-27DC-4DA3-A8C2-EFFD33C1F635}" srcOrd="4" destOrd="0" parTransId="{900B4B43-BA16-4B91-84DB-C747EF51689B}" sibTransId="{0F927481-94C3-4823-8FA2-DE4E20E6BD52}"/>
    <dgm:cxn modelId="{B268F29E-701F-4730-ACD0-AFC7485554B3}" srcId="{96422696-1E18-428C-B7D5-9E58DF348085}" destId="{009FF54D-3132-4290-92B7-98F811B97A32}" srcOrd="7" destOrd="0" parTransId="{D5942CF5-834E-4E88-88CF-1E9EDD689E2D}" sibTransId="{64CBC90E-3E08-4160-AF34-B0CAB154AC50}"/>
    <dgm:cxn modelId="{E1E3276A-0CA7-4006-B6D1-C4389D270F68}" type="presParOf" srcId="{094B53DB-B6B3-4CC2-BBD3-E705E7B93FAA}" destId="{412D3B6F-C2E7-4E11-BA19-CB556A74BBDE}" srcOrd="0" destOrd="0" presId="urn:microsoft.com/office/officeart/2005/8/layout/hProcess9"/>
    <dgm:cxn modelId="{2FF36651-90A0-488E-A881-3B42D49B3FE3}" type="presParOf" srcId="{094B53DB-B6B3-4CC2-BBD3-E705E7B93FAA}" destId="{836B4C03-1611-4EB7-B649-1213A4C85F23}" srcOrd="1" destOrd="0" presId="urn:microsoft.com/office/officeart/2005/8/layout/hProcess9"/>
    <dgm:cxn modelId="{36C4C7B8-6355-4774-95B0-50E6D05DDF44}" type="presParOf" srcId="{836B4C03-1611-4EB7-B649-1213A4C85F23}" destId="{9A583ECF-122D-4A69-9074-E5A524E57B6E}" srcOrd="0" destOrd="0" presId="urn:microsoft.com/office/officeart/2005/8/layout/hProcess9"/>
    <dgm:cxn modelId="{F4E686BF-752D-40EC-9AB4-50676920BF53}" type="presParOf" srcId="{836B4C03-1611-4EB7-B649-1213A4C85F23}" destId="{2028F58B-F088-4D8E-9EFB-7846397AF288}" srcOrd="1" destOrd="0" presId="urn:microsoft.com/office/officeart/2005/8/layout/hProcess9"/>
    <dgm:cxn modelId="{763EAA63-5159-4C30-A775-D9417F096CED}" type="presParOf" srcId="{836B4C03-1611-4EB7-B649-1213A4C85F23}" destId="{9BB9643E-0409-4AE4-841A-C9D0412F6FDD}" srcOrd="2" destOrd="0" presId="urn:microsoft.com/office/officeart/2005/8/layout/hProcess9"/>
    <dgm:cxn modelId="{0C1F133D-D808-4900-AE4F-B09636B99664}" type="presParOf" srcId="{836B4C03-1611-4EB7-B649-1213A4C85F23}" destId="{9C31F9B8-BEBD-4AFD-A429-387B36872662}" srcOrd="3" destOrd="0" presId="urn:microsoft.com/office/officeart/2005/8/layout/hProcess9"/>
    <dgm:cxn modelId="{DE7000FE-A6DB-403F-A943-DA1A34E02E70}" type="presParOf" srcId="{836B4C03-1611-4EB7-B649-1213A4C85F23}" destId="{D2531CB5-928C-49B9-A015-EDB539E1A077}" srcOrd="4" destOrd="0" presId="urn:microsoft.com/office/officeart/2005/8/layout/hProcess9"/>
    <dgm:cxn modelId="{F8DFFB68-3EF7-49F7-BAA0-FF3F8E652186}" type="presParOf" srcId="{836B4C03-1611-4EB7-B649-1213A4C85F23}" destId="{CF016E2F-3DD7-4A7F-A63D-C6573A460C0F}" srcOrd="5" destOrd="0" presId="urn:microsoft.com/office/officeart/2005/8/layout/hProcess9"/>
    <dgm:cxn modelId="{6376F252-1F1F-4237-8A62-65BE0272EA51}" type="presParOf" srcId="{836B4C03-1611-4EB7-B649-1213A4C85F23}" destId="{DEC4FE04-3FE7-4BDB-A4B4-921DE3463250}" srcOrd="6" destOrd="0" presId="urn:microsoft.com/office/officeart/2005/8/layout/hProcess9"/>
    <dgm:cxn modelId="{3B24B0AF-D76D-4628-8C71-E7CC31BF2B57}" type="presParOf" srcId="{836B4C03-1611-4EB7-B649-1213A4C85F23}" destId="{5F564BAE-A363-4CB0-A0F1-9B8C72900F99}" srcOrd="7" destOrd="0" presId="urn:microsoft.com/office/officeart/2005/8/layout/hProcess9"/>
    <dgm:cxn modelId="{21AD9DDF-F5BD-4F94-B0C4-5E7FEB9B6297}" type="presParOf" srcId="{836B4C03-1611-4EB7-B649-1213A4C85F23}" destId="{D3C97C32-8932-4739-B5D6-2F05A6EC87CB}" srcOrd="8" destOrd="0" presId="urn:microsoft.com/office/officeart/2005/8/layout/hProcess9"/>
    <dgm:cxn modelId="{68A7A3FA-F471-41B5-9EDB-4B76431571E7}" type="presParOf" srcId="{836B4C03-1611-4EB7-B649-1213A4C85F23}" destId="{3A6DE2EF-C4B5-4900-BFAC-5F0AA5BDECF8}" srcOrd="9" destOrd="0" presId="urn:microsoft.com/office/officeart/2005/8/layout/hProcess9"/>
    <dgm:cxn modelId="{7823C501-24E1-42B6-9BC0-A2C819E91922}" type="presParOf" srcId="{836B4C03-1611-4EB7-B649-1213A4C85F23}" destId="{F07C8C25-4982-47CD-928D-AACA9188320E}" srcOrd="10" destOrd="0" presId="urn:microsoft.com/office/officeart/2005/8/layout/hProcess9"/>
    <dgm:cxn modelId="{A214DCC8-67DC-4387-96CC-A5ED4AC6548D}" type="presParOf" srcId="{836B4C03-1611-4EB7-B649-1213A4C85F23}" destId="{208BF98B-60E9-4B68-A7B0-A8BDE2E96270}" srcOrd="11" destOrd="0" presId="urn:microsoft.com/office/officeart/2005/8/layout/hProcess9"/>
    <dgm:cxn modelId="{0EC8E123-09DE-4DDC-BB3E-66E95C29BA66}" type="presParOf" srcId="{836B4C03-1611-4EB7-B649-1213A4C85F23}" destId="{92975547-4590-4A7A-B843-B8A06B296EA4}" srcOrd="12" destOrd="0" presId="urn:microsoft.com/office/officeart/2005/8/layout/hProcess9"/>
    <dgm:cxn modelId="{51A6D8F6-2748-4152-A446-85FB5F419720}" type="presParOf" srcId="{836B4C03-1611-4EB7-B649-1213A4C85F23}" destId="{522ADA79-5979-4A50-AC0C-8A5E5F354B81}" srcOrd="13" destOrd="0" presId="urn:microsoft.com/office/officeart/2005/8/layout/hProcess9"/>
    <dgm:cxn modelId="{EF4AEDEB-D27D-438B-8F3C-F7DBCE4DDCEC}" type="presParOf" srcId="{836B4C03-1611-4EB7-B649-1213A4C85F23}" destId="{4839D2EB-CD48-4CBB-8BF0-5ACB2CD64FE0}" srcOrd="14" destOrd="0" presId="urn:microsoft.com/office/officeart/2005/8/layout/hProcess9"/>
    <dgm:cxn modelId="{8BE9AC97-E302-4872-9540-EF6181BFC58B}" type="presParOf" srcId="{836B4C03-1611-4EB7-B649-1213A4C85F23}" destId="{8DE42E3D-CEB1-495D-9062-0DDA90276D61}" srcOrd="15" destOrd="0" presId="urn:microsoft.com/office/officeart/2005/8/layout/hProcess9"/>
    <dgm:cxn modelId="{0E55E49E-50C3-4E59-9912-B66F1F6F36CB}" type="presParOf" srcId="{836B4C03-1611-4EB7-B649-1213A4C85F23}" destId="{2FED0C14-926F-438C-B884-DEBEC8BBAE52}" srcOrd="1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5CB8C8-3BDA-4398-99A5-E171C4FFA51A}">
      <dsp:nvSpPr>
        <dsp:cNvPr id="0" name=""/>
        <dsp:cNvSpPr/>
      </dsp:nvSpPr>
      <dsp:spPr>
        <a:xfrm>
          <a:off x="3283148" y="2032800"/>
          <a:ext cx="1561703" cy="1561703"/>
        </a:xfrm>
        <a:prstGeom prst="ellipse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/>
            <a:t>Mythos in …</a:t>
          </a:r>
        </a:p>
      </dsp:txBody>
      <dsp:txXfrm>
        <a:off x="3511854" y="2261506"/>
        <a:ext cx="1104291" cy="1104291"/>
      </dsp:txXfrm>
    </dsp:sp>
    <dsp:sp modelId="{74DA1785-B60C-43CC-8B41-E388284429C3}">
      <dsp:nvSpPr>
        <dsp:cNvPr id="0" name=""/>
        <dsp:cNvSpPr/>
      </dsp:nvSpPr>
      <dsp:spPr>
        <a:xfrm rot="16200000">
          <a:off x="3898859" y="1465072"/>
          <a:ext cx="330281" cy="5309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900" kern="1200"/>
        </a:p>
      </dsp:txBody>
      <dsp:txXfrm>
        <a:off x="3948401" y="1620810"/>
        <a:ext cx="231197" cy="318587"/>
      </dsp:txXfrm>
    </dsp:sp>
    <dsp:sp modelId="{B84496D7-BB30-4BE1-B629-30E82AFAC845}">
      <dsp:nvSpPr>
        <dsp:cNvPr id="0" name=""/>
        <dsp:cNvSpPr/>
      </dsp:nvSpPr>
      <dsp:spPr>
        <a:xfrm>
          <a:off x="3361233" y="4095"/>
          <a:ext cx="1405532" cy="14055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/>
            <a:t>Text</a:t>
          </a:r>
        </a:p>
      </dsp:txBody>
      <dsp:txXfrm>
        <a:off x="3567068" y="209930"/>
        <a:ext cx="993862" cy="993862"/>
      </dsp:txXfrm>
    </dsp:sp>
    <dsp:sp modelId="{C9B359F2-C3FE-446B-9041-2606D261684C}">
      <dsp:nvSpPr>
        <dsp:cNvPr id="0" name=""/>
        <dsp:cNvSpPr/>
      </dsp:nvSpPr>
      <dsp:spPr>
        <a:xfrm rot="19285714">
          <a:off x="4745653" y="1872867"/>
          <a:ext cx="330281" cy="5309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900" kern="1200"/>
        </a:p>
      </dsp:txBody>
      <dsp:txXfrm>
        <a:off x="4756462" y="2009952"/>
        <a:ext cx="231197" cy="318587"/>
      </dsp:txXfrm>
    </dsp:sp>
    <dsp:sp modelId="{F4552B26-5DBF-4269-AE02-BDF8EB8DCD1A}">
      <dsp:nvSpPr>
        <dsp:cNvPr id="0" name=""/>
        <dsp:cNvSpPr/>
      </dsp:nvSpPr>
      <dsp:spPr>
        <a:xfrm>
          <a:off x="5008389" y="797323"/>
          <a:ext cx="1405532" cy="14055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/>
            <a:t>Bild</a:t>
          </a:r>
        </a:p>
      </dsp:txBody>
      <dsp:txXfrm>
        <a:off x="5214224" y="1003158"/>
        <a:ext cx="993862" cy="993862"/>
      </dsp:txXfrm>
    </dsp:sp>
    <dsp:sp modelId="{274F94EA-336D-42BC-B709-411095E5EB2D}">
      <dsp:nvSpPr>
        <dsp:cNvPr id="0" name=""/>
        <dsp:cNvSpPr/>
      </dsp:nvSpPr>
      <dsp:spPr>
        <a:xfrm rot="771429">
          <a:off x="4954794" y="2789173"/>
          <a:ext cx="330281" cy="5309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900" kern="1200"/>
        </a:p>
      </dsp:txBody>
      <dsp:txXfrm>
        <a:off x="4956036" y="2884345"/>
        <a:ext cx="231197" cy="318587"/>
      </dsp:txXfrm>
    </dsp:sp>
    <dsp:sp modelId="{785909CB-B380-48C1-8E89-3A71012B14E2}">
      <dsp:nvSpPr>
        <dsp:cNvPr id="0" name=""/>
        <dsp:cNvSpPr/>
      </dsp:nvSpPr>
      <dsp:spPr>
        <a:xfrm>
          <a:off x="5415202" y="2579691"/>
          <a:ext cx="1405532" cy="14055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/>
            <a:t>…</a:t>
          </a:r>
        </a:p>
      </dsp:txBody>
      <dsp:txXfrm>
        <a:off x="5621037" y="2785526"/>
        <a:ext cx="993862" cy="993862"/>
      </dsp:txXfrm>
    </dsp:sp>
    <dsp:sp modelId="{0E38F520-950B-443D-B690-D1BC679E8FAF}">
      <dsp:nvSpPr>
        <dsp:cNvPr id="0" name=""/>
        <dsp:cNvSpPr/>
      </dsp:nvSpPr>
      <dsp:spPr>
        <a:xfrm rot="3857143">
          <a:off x="4368794" y="3523993"/>
          <a:ext cx="330281" cy="5309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900" kern="1200"/>
        </a:p>
      </dsp:txBody>
      <dsp:txXfrm>
        <a:off x="4396841" y="3585553"/>
        <a:ext cx="231197" cy="318587"/>
      </dsp:txXfrm>
    </dsp:sp>
    <dsp:sp modelId="{6A550446-8702-4D33-A338-59380B787B21}">
      <dsp:nvSpPr>
        <dsp:cNvPr id="0" name=""/>
        <dsp:cNvSpPr/>
      </dsp:nvSpPr>
      <dsp:spPr>
        <a:xfrm>
          <a:off x="4275335" y="4009039"/>
          <a:ext cx="1405532" cy="14055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/>
            <a:t>Theater-stück</a:t>
          </a:r>
        </a:p>
      </dsp:txBody>
      <dsp:txXfrm>
        <a:off x="4481170" y="4214874"/>
        <a:ext cx="993862" cy="993862"/>
      </dsp:txXfrm>
    </dsp:sp>
    <dsp:sp modelId="{495D3CC2-65F1-46AC-B84C-A8046B986038}">
      <dsp:nvSpPr>
        <dsp:cNvPr id="0" name=""/>
        <dsp:cNvSpPr/>
      </dsp:nvSpPr>
      <dsp:spPr>
        <a:xfrm rot="6942857">
          <a:off x="3428923" y="3523993"/>
          <a:ext cx="330281" cy="5309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900" kern="1200"/>
        </a:p>
      </dsp:txBody>
      <dsp:txXfrm rot="10800000">
        <a:off x="3499960" y="3585553"/>
        <a:ext cx="231197" cy="318587"/>
      </dsp:txXfrm>
    </dsp:sp>
    <dsp:sp modelId="{29255F2A-9BED-4BA1-B603-65B7A0E3AA37}">
      <dsp:nvSpPr>
        <dsp:cNvPr id="0" name=""/>
        <dsp:cNvSpPr/>
      </dsp:nvSpPr>
      <dsp:spPr>
        <a:xfrm>
          <a:off x="2447131" y="4009039"/>
          <a:ext cx="1405532" cy="14055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/>
            <a:t>Panto-mime</a:t>
          </a:r>
        </a:p>
      </dsp:txBody>
      <dsp:txXfrm>
        <a:off x="2652966" y="4214874"/>
        <a:ext cx="993862" cy="993862"/>
      </dsp:txXfrm>
    </dsp:sp>
    <dsp:sp modelId="{9EB8F62B-C2D2-4C71-9BD3-D2554C94588F}">
      <dsp:nvSpPr>
        <dsp:cNvPr id="0" name=""/>
        <dsp:cNvSpPr/>
      </dsp:nvSpPr>
      <dsp:spPr>
        <a:xfrm rot="10028571">
          <a:off x="2842924" y="2789173"/>
          <a:ext cx="330281" cy="5309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900" kern="1200"/>
        </a:p>
      </dsp:txBody>
      <dsp:txXfrm rot="10800000">
        <a:off x="2940766" y="2884345"/>
        <a:ext cx="231197" cy="318587"/>
      </dsp:txXfrm>
    </dsp:sp>
    <dsp:sp modelId="{2066EBE3-9A14-4169-A829-069018E37784}">
      <dsp:nvSpPr>
        <dsp:cNvPr id="0" name=""/>
        <dsp:cNvSpPr/>
      </dsp:nvSpPr>
      <dsp:spPr>
        <a:xfrm>
          <a:off x="1307264" y="2579691"/>
          <a:ext cx="1405532" cy="14055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/>
            <a:t>Film</a:t>
          </a:r>
        </a:p>
      </dsp:txBody>
      <dsp:txXfrm>
        <a:off x="1513099" y="2785526"/>
        <a:ext cx="993862" cy="993862"/>
      </dsp:txXfrm>
    </dsp:sp>
    <dsp:sp modelId="{2D51F162-AA59-40CD-B5DD-9B002CF55AA0}">
      <dsp:nvSpPr>
        <dsp:cNvPr id="0" name=""/>
        <dsp:cNvSpPr/>
      </dsp:nvSpPr>
      <dsp:spPr>
        <a:xfrm rot="13114286">
          <a:off x="3052064" y="1872867"/>
          <a:ext cx="330281" cy="5309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900" kern="1200"/>
        </a:p>
      </dsp:txBody>
      <dsp:txXfrm rot="10800000">
        <a:off x="3140339" y="2009952"/>
        <a:ext cx="231197" cy="318587"/>
      </dsp:txXfrm>
    </dsp:sp>
    <dsp:sp modelId="{EE94906A-8DC2-4693-8C30-6E8B1E672B8B}">
      <dsp:nvSpPr>
        <dsp:cNvPr id="0" name=""/>
        <dsp:cNvSpPr/>
      </dsp:nvSpPr>
      <dsp:spPr>
        <a:xfrm>
          <a:off x="1714078" y="797323"/>
          <a:ext cx="1405532" cy="14055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/>
            <a:t>Tanz</a:t>
          </a:r>
        </a:p>
      </dsp:txBody>
      <dsp:txXfrm>
        <a:off x="1919913" y="1003158"/>
        <a:ext cx="993862" cy="9938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F039D-3AFE-49F0-BEF3-1979E55675DF}">
      <dsp:nvSpPr>
        <dsp:cNvPr id="0" name=""/>
        <dsp:cNvSpPr/>
      </dsp:nvSpPr>
      <dsp:spPr>
        <a:xfrm>
          <a:off x="5285" y="2324385"/>
          <a:ext cx="1538446" cy="61537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/>
            <a:t>Schöpfung</a:t>
          </a:r>
        </a:p>
      </dsp:txBody>
      <dsp:txXfrm>
        <a:off x="5285" y="2324385"/>
        <a:ext cx="1384602" cy="615378"/>
      </dsp:txXfrm>
    </dsp:sp>
    <dsp:sp modelId="{502C346B-57E1-4C92-8FF8-5B40938352DE}">
      <dsp:nvSpPr>
        <dsp:cNvPr id="0" name=""/>
        <dsp:cNvSpPr/>
      </dsp:nvSpPr>
      <dsp:spPr>
        <a:xfrm>
          <a:off x="1236042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1543731" y="2324385"/>
        <a:ext cx="923068" cy="615378"/>
      </dsp:txXfrm>
    </dsp:sp>
    <dsp:sp modelId="{7DE18F4D-9F18-4146-B299-46BA402774E2}">
      <dsp:nvSpPr>
        <dsp:cNvPr id="0" name=""/>
        <dsp:cNvSpPr/>
      </dsp:nvSpPr>
      <dsp:spPr>
        <a:xfrm>
          <a:off x="2466800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/>
            <a:t>Apollon + Daphne</a:t>
          </a:r>
        </a:p>
      </dsp:txBody>
      <dsp:txXfrm>
        <a:off x="2774489" y="2324385"/>
        <a:ext cx="923068" cy="615378"/>
      </dsp:txXfrm>
    </dsp:sp>
    <dsp:sp modelId="{CB464BDE-3BE3-400D-BFC4-657B88E267F0}">
      <dsp:nvSpPr>
        <dsp:cNvPr id="0" name=""/>
        <dsp:cNvSpPr/>
      </dsp:nvSpPr>
      <dsp:spPr>
        <a:xfrm>
          <a:off x="3697557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4005246" y="2324385"/>
        <a:ext cx="923068" cy="615378"/>
      </dsp:txXfrm>
    </dsp:sp>
    <dsp:sp modelId="{CF68586D-EA8A-4527-970F-5B76D709788C}">
      <dsp:nvSpPr>
        <dsp:cNvPr id="0" name=""/>
        <dsp:cNvSpPr/>
      </dsp:nvSpPr>
      <dsp:spPr>
        <a:xfrm>
          <a:off x="4928314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5236003" y="2324385"/>
        <a:ext cx="923068" cy="615378"/>
      </dsp:txXfrm>
    </dsp:sp>
    <dsp:sp modelId="{B0A7AAF4-EF85-4BAD-9E61-B363BEB035EF}">
      <dsp:nvSpPr>
        <dsp:cNvPr id="0" name=""/>
        <dsp:cNvSpPr/>
      </dsp:nvSpPr>
      <dsp:spPr>
        <a:xfrm>
          <a:off x="6159071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6466760" y="2324385"/>
        <a:ext cx="923068" cy="615378"/>
      </dsp:txXfrm>
    </dsp:sp>
    <dsp:sp modelId="{D6DAD77E-F385-498B-BFBE-050CA5AE78A1}">
      <dsp:nvSpPr>
        <dsp:cNvPr id="0" name=""/>
        <dsp:cNvSpPr/>
      </dsp:nvSpPr>
      <dsp:spPr>
        <a:xfrm>
          <a:off x="7389828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7697517" y="2324385"/>
        <a:ext cx="923068" cy="615378"/>
      </dsp:txXfrm>
    </dsp:sp>
    <dsp:sp modelId="{FF4000F7-C711-4F28-8824-535B8EBFF846}">
      <dsp:nvSpPr>
        <dsp:cNvPr id="0" name=""/>
        <dsp:cNvSpPr/>
      </dsp:nvSpPr>
      <dsp:spPr>
        <a:xfrm>
          <a:off x="8620585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8928274" y="2324385"/>
        <a:ext cx="923068" cy="615378"/>
      </dsp:txXfrm>
    </dsp:sp>
    <dsp:sp modelId="{A5782062-982F-4A09-B448-025263B3BDDB}">
      <dsp:nvSpPr>
        <dsp:cNvPr id="0" name=""/>
        <dsp:cNvSpPr/>
      </dsp:nvSpPr>
      <dsp:spPr>
        <a:xfrm>
          <a:off x="9851342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/>
            <a:t>Augustus / Ovid</a:t>
          </a:r>
        </a:p>
      </dsp:txBody>
      <dsp:txXfrm>
        <a:off x="10159031" y="2324385"/>
        <a:ext cx="923068" cy="6153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F039D-3AFE-49F0-BEF3-1979E55675DF}">
      <dsp:nvSpPr>
        <dsp:cNvPr id="0" name=""/>
        <dsp:cNvSpPr/>
      </dsp:nvSpPr>
      <dsp:spPr>
        <a:xfrm>
          <a:off x="5285" y="2324385"/>
          <a:ext cx="1538446" cy="61537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/>
            <a:t>Schöpfung</a:t>
          </a:r>
        </a:p>
      </dsp:txBody>
      <dsp:txXfrm>
        <a:off x="5285" y="2324385"/>
        <a:ext cx="1384602" cy="615378"/>
      </dsp:txXfrm>
    </dsp:sp>
    <dsp:sp modelId="{502C346B-57E1-4C92-8FF8-5B40938352DE}">
      <dsp:nvSpPr>
        <dsp:cNvPr id="0" name=""/>
        <dsp:cNvSpPr/>
      </dsp:nvSpPr>
      <dsp:spPr>
        <a:xfrm>
          <a:off x="1236042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1543731" y="2324385"/>
        <a:ext cx="923068" cy="615378"/>
      </dsp:txXfrm>
    </dsp:sp>
    <dsp:sp modelId="{7DE18F4D-9F18-4146-B299-46BA402774E2}">
      <dsp:nvSpPr>
        <dsp:cNvPr id="0" name=""/>
        <dsp:cNvSpPr/>
      </dsp:nvSpPr>
      <dsp:spPr>
        <a:xfrm>
          <a:off x="2466800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/>
            <a:t>Apollon + Daphne</a:t>
          </a:r>
        </a:p>
      </dsp:txBody>
      <dsp:txXfrm>
        <a:off x="2774489" y="2324385"/>
        <a:ext cx="923068" cy="615378"/>
      </dsp:txXfrm>
    </dsp:sp>
    <dsp:sp modelId="{CB464BDE-3BE3-400D-BFC4-657B88E267F0}">
      <dsp:nvSpPr>
        <dsp:cNvPr id="0" name=""/>
        <dsp:cNvSpPr/>
      </dsp:nvSpPr>
      <dsp:spPr>
        <a:xfrm>
          <a:off x="3697557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4005246" y="2324385"/>
        <a:ext cx="923068" cy="615378"/>
      </dsp:txXfrm>
    </dsp:sp>
    <dsp:sp modelId="{CF68586D-EA8A-4527-970F-5B76D709788C}">
      <dsp:nvSpPr>
        <dsp:cNvPr id="0" name=""/>
        <dsp:cNvSpPr/>
      </dsp:nvSpPr>
      <dsp:spPr>
        <a:xfrm>
          <a:off x="4928314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5236003" y="2324385"/>
        <a:ext cx="923068" cy="615378"/>
      </dsp:txXfrm>
    </dsp:sp>
    <dsp:sp modelId="{B0A7AAF4-EF85-4BAD-9E61-B363BEB035EF}">
      <dsp:nvSpPr>
        <dsp:cNvPr id="0" name=""/>
        <dsp:cNvSpPr/>
      </dsp:nvSpPr>
      <dsp:spPr>
        <a:xfrm>
          <a:off x="6159071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6466760" y="2324385"/>
        <a:ext cx="923068" cy="615378"/>
      </dsp:txXfrm>
    </dsp:sp>
    <dsp:sp modelId="{D6DAD77E-F385-498B-BFBE-050CA5AE78A1}">
      <dsp:nvSpPr>
        <dsp:cNvPr id="0" name=""/>
        <dsp:cNvSpPr/>
      </dsp:nvSpPr>
      <dsp:spPr>
        <a:xfrm>
          <a:off x="7389828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7697517" y="2324385"/>
        <a:ext cx="923068" cy="615378"/>
      </dsp:txXfrm>
    </dsp:sp>
    <dsp:sp modelId="{FF4000F7-C711-4F28-8824-535B8EBFF846}">
      <dsp:nvSpPr>
        <dsp:cNvPr id="0" name=""/>
        <dsp:cNvSpPr/>
      </dsp:nvSpPr>
      <dsp:spPr>
        <a:xfrm>
          <a:off x="8620585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8928274" y="2324385"/>
        <a:ext cx="923068" cy="615378"/>
      </dsp:txXfrm>
    </dsp:sp>
    <dsp:sp modelId="{A5782062-982F-4A09-B448-025263B3BDDB}">
      <dsp:nvSpPr>
        <dsp:cNvPr id="0" name=""/>
        <dsp:cNvSpPr/>
      </dsp:nvSpPr>
      <dsp:spPr>
        <a:xfrm>
          <a:off x="9851342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/>
            <a:t>Augustus / Ovid</a:t>
          </a:r>
        </a:p>
      </dsp:txBody>
      <dsp:txXfrm>
        <a:off x="10159031" y="2324385"/>
        <a:ext cx="923068" cy="6153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F039D-3AFE-49F0-BEF3-1979E55675DF}">
      <dsp:nvSpPr>
        <dsp:cNvPr id="0" name=""/>
        <dsp:cNvSpPr/>
      </dsp:nvSpPr>
      <dsp:spPr>
        <a:xfrm>
          <a:off x="5285" y="2324385"/>
          <a:ext cx="1538446" cy="61537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/>
            <a:t>Schöpfung</a:t>
          </a:r>
        </a:p>
      </dsp:txBody>
      <dsp:txXfrm>
        <a:off x="5285" y="2324385"/>
        <a:ext cx="1384602" cy="615378"/>
      </dsp:txXfrm>
    </dsp:sp>
    <dsp:sp modelId="{502C346B-57E1-4C92-8FF8-5B40938352DE}">
      <dsp:nvSpPr>
        <dsp:cNvPr id="0" name=""/>
        <dsp:cNvSpPr/>
      </dsp:nvSpPr>
      <dsp:spPr>
        <a:xfrm>
          <a:off x="1236042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1543731" y="2324385"/>
        <a:ext cx="923068" cy="615378"/>
      </dsp:txXfrm>
    </dsp:sp>
    <dsp:sp modelId="{7DE18F4D-9F18-4146-B299-46BA402774E2}">
      <dsp:nvSpPr>
        <dsp:cNvPr id="0" name=""/>
        <dsp:cNvSpPr/>
      </dsp:nvSpPr>
      <dsp:spPr>
        <a:xfrm>
          <a:off x="2466800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/>
            <a:t>Apollon + Daphne</a:t>
          </a:r>
        </a:p>
      </dsp:txBody>
      <dsp:txXfrm>
        <a:off x="2774489" y="2324385"/>
        <a:ext cx="923068" cy="615378"/>
      </dsp:txXfrm>
    </dsp:sp>
    <dsp:sp modelId="{CB464BDE-3BE3-400D-BFC4-657B88E267F0}">
      <dsp:nvSpPr>
        <dsp:cNvPr id="0" name=""/>
        <dsp:cNvSpPr/>
      </dsp:nvSpPr>
      <dsp:spPr>
        <a:xfrm>
          <a:off x="3697557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4005246" y="2324385"/>
        <a:ext cx="923068" cy="615378"/>
      </dsp:txXfrm>
    </dsp:sp>
    <dsp:sp modelId="{CF68586D-EA8A-4527-970F-5B76D709788C}">
      <dsp:nvSpPr>
        <dsp:cNvPr id="0" name=""/>
        <dsp:cNvSpPr/>
      </dsp:nvSpPr>
      <dsp:spPr>
        <a:xfrm>
          <a:off x="4928314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5236003" y="2324385"/>
        <a:ext cx="923068" cy="615378"/>
      </dsp:txXfrm>
    </dsp:sp>
    <dsp:sp modelId="{B0A7AAF4-EF85-4BAD-9E61-B363BEB035EF}">
      <dsp:nvSpPr>
        <dsp:cNvPr id="0" name=""/>
        <dsp:cNvSpPr/>
      </dsp:nvSpPr>
      <dsp:spPr>
        <a:xfrm>
          <a:off x="6159071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6466760" y="2324385"/>
        <a:ext cx="923068" cy="615378"/>
      </dsp:txXfrm>
    </dsp:sp>
    <dsp:sp modelId="{D6DAD77E-F385-498B-BFBE-050CA5AE78A1}">
      <dsp:nvSpPr>
        <dsp:cNvPr id="0" name=""/>
        <dsp:cNvSpPr/>
      </dsp:nvSpPr>
      <dsp:spPr>
        <a:xfrm>
          <a:off x="7389828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7697517" y="2324385"/>
        <a:ext cx="923068" cy="615378"/>
      </dsp:txXfrm>
    </dsp:sp>
    <dsp:sp modelId="{FF4000F7-C711-4F28-8824-535B8EBFF846}">
      <dsp:nvSpPr>
        <dsp:cNvPr id="0" name=""/>
        <dsp:cNvSpPr/>
      </dsp:nvSpPr>
      <dsp:spPr>
        <a:xfrm>
          <a:off x="8620585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8928274" y="2324385"/>
        <a:ext cx="923068" cy="615378"/>
      </dsp:txXfrm>
    </dsp:sp>
    <dsp:sp modelId="{A5782062-982F-4A09-B448-025263B3BDDB}">
      <dsp:nvSpPr>
        <dsp:cNvPr id="0" name=""/>
        <dsp:cNvSpPr/>
      </dsp:nvSpPr>
      <dsp:spPr>
        <a:xfrm>
          <a:off x="9851342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/>
            <a:t>Augustus / Ovid</a:t>
          </a:r>
        </a:p>
      </dsp:txBody>
      <dsp:txXfrm>
        <a:off x="10159031" y="2324385"/>
        <a:ext cx="923068" cy="6153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F039D-3AFE-49F0-BEF3-1979E55675DF}">
      <dsp:nvSpPr>
        <dsp:cNvPr id="0" name=""/>
        <dsp:cNvSpPr/>
      </dsp:nvSpPr>
      <dsp:spPr>
        <a:xfrm>
          <a:off x="5285" y="2324385"/>
          <a:ext cx="1538446" cy="61537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/>
            <a:t>Schöpfung</a:t>
          </a:r>
        </a:p>
      </dsp:txBody>
      <dsp:txXfrm>
        <a:off x="5285" y="2324385"/>
        <a:ext cx="1384602" cy="615378"/>
      </dsp:txXfrm>
    </dsp:sp>
    <dsp:sp modelId="{502C346B-57E1-4C92-8FF8-5B40938352DE}">
      <dsp:nvSpPr>
        <dsp:cNvPr id="0" name=""/>
        <dsp:cNvSpPr/>
      </dsp:nvSpPr>
      <dsp:spPr>
        <a:xfrm>
          <a:off x="1236042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1543731" y="2324385"/>
        <a:ext cx="923068" cy="615378"/>
      </dsp:txXfrm>
    </dsp:sp>
    <dsp:sp modelId="{7DE18F4D-9F18-4146-B299-46BA402774E2}">
      <dsp:nvSpPr>
        <dsp:cNvPr id="0" name=""/>
        <dsp:cNvSpPr/>
      </dsp:nvSpPr>
      <dsp:spPr>
        <a:xfrm>
          <a:off x="2466800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/>
            <a:t>Apollon + Daphne</a:t>
          </a:r>
        </a:p>
      </dsp:txBody>
      <dsp:txXfrm>
        <a:off x="2774489" y="2324385"/>
        <a:ext cx="923068" cy="615378"/>
      </dsp:txXfrm>
    </dsp:sp>
    <dsp:sp modelId="{CB464BDE-3BE3-400D-BFC4-657B88E267F0}">
      <dsp:nvSpPr>
        <dsp:cNvPr id="0" name=""/>
        <dsp:cNvSpPr/>
      </dsp:nvSpPr>
      <dsp:spPr>
        <a:xfrm>
          <a:off x="3697557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4005246" y="2324385"/>
        <a:ext cx="923068" cy="615378"/>
      </dsp:txXfrm>
    </dsp:sp>
    <dsp:sp modelId="{CF68586D-EA8A-4527-970F-5B76D709788C}">
      <dsp:nvSpPr>
        <dsp:cNvPr id="0" name=""/>
        <dsp:cNvSpPr/>
      </dsp:nvSpPr>
      <dsp:spPr>
        <a:xfrm>
          <a:off x="4928314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5236003" y="2324385"/>
        <a:ext cx="923068" cy="615378"/>
      </dsp:txXfrm>
    </dsp:sp>
    <dsp:sp modelId="{B0A7AAF4-EF85-4BAD-9E61-B363BEB035EF}">
      <dsp:nvSpPr>
        <dsp:cNvPr id="0" name=""/>
        <dsp:cNvSpPr/>
      </dsp:nvSpPr>
      <dsp:spPr>
        <a:xfrm>
          <a:off x="6159071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6466760" y="2324385"/>
        <a:ext cx="923068" cy="615378"/>
      </dsp:txXfrm>
    </dsp:sp>
    <dsp:sp modelId="{D6DAD77E-F385-498B-BFBE-050CA5AE78A1}">
      <dsp:nvSpPr>
        <dsp:cNvPr id="0" name=""/>
        <dsp:cNvSpPr/>
      </dsp:nvSpPr>
      <dsp:spPr>
        <a:xfrm>
          <a:off x="7389828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7697517" y="2324385"/>
        <a:ext cx="923068" cy="615378"/>
      </dsp:txXfrm>
    </dsp:sp>
    <dsp:sp modelId="{FF4000F7-C711-4F28-8824-535B8EBFF846}">
      <dsp:nvSpPr>
        <dsp:cNvPr id="0" name=""/>
        <dsp:cNvSpPr/>
      </dsp:nvSpPr>
      <dsp:spPr>
        <a:xfrm>
          <a:off x="8620585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/>
        </a:p>
      </dsp:txBody>
      <dsp:txXfrm>
        <a:off x="8928274" y="2324385"/>
        <a:ext cx="923068" cy="615378"/>
      </dsp:txXfrm>
    </dsp:sp>
    <dsp:sp modelId="{A5782062-982F-4A09-B448-025263B3BDDB}">
      <dsp:nvSpPr>
        <dsp:cNvPr id="0" name=""/>
        <dsp:cNvSpPr/>
      </dsp:nvSpPr>
      <dsp:spPr>
        <a:xfrm>
          <a:off x="9851342" y="2324385"/>
          <a:ext cx="1538446" cy="6153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/>
            <a:t>Augustus / Ovid</a:t>
          </a:r>
        </a:p>
      </dsp:txBody>
      <dsp:txXfrm>
        <a:off x="10159031" y="2324385"/>
        <a:ext cx="923068" cy="61537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0C07A7-B36A-4831-8308-F53B31847F12}">
      <dsp:nvSpPr>
        <dsp:cNvPr id="0" name=""/>
        <dsp:cNvSpPr/>
      </dsp:nvSpPr>
      <dsp:spPr>
        <a:xfrm>
          <a:off x="2103971" y="2156"/>
          <a:ext cx="635205" cy="352891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/>
            <a:t> </a:t>
          </a:r>
        </a:p>
      </dsp:txBody>
      <dsp:txXfrm>
        <a:off x="2114307" y="12492"/>
        <a:ext cx="614533" cy="332219"/>
      </dsp:txXfrm>
    </dsp:sp>
    <dsp:sp modelId="{11E159D9-7AE0-4DC1-B36E-F9291FAC2BCB}">
      <dsp:nvSpPr>
        <dsp:cNvPr id="0" name=""/>
        <dsp:cNvSpPr/>
      </dsp:nvSpPr>
      <dsp:spPr>
        <a:xfrm rot="5400000">
          <a:off x="2355407" y="363870"/>
          <a:ext cx="132334" cy="1588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00" kern="1200"/>
        </a:p>
      </dsp:txBody>
      <dsp:txXfrm rot="-5400000">
        <a:off x="2373934" y="377103"/>
        <a:ext cx="95281" cy="92634"/>
      </dsp:txXfrm>
    </dsp:sp>
    <dsp:sp modelId="{A5AA2EA9-A6DE-49B2-BB98-C0D1F4FA7600}">
      <dsp:nvSpPr>
        <dsp:cNvPr id="0" name=""/>
        <dsp:cNvSpPr/>
      </dsp:nvSpPr>
      <dsp:spPr>
        <a:xfrm>
          <a:off x="2103971" y="531493"/>
          <a:ext cx="635205" cy="352891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/>
            <a:t> </a:t>
          </a:r>
        </a:p>
      </dsp:txBody>
      <dsp:txXfrm>
        <a:off x="2114307" y="541829"/>
        <a:ext cx="614533" cy="332219"/>
      </dsp:txXfrm>
    </dsp:sp>
    <dsp:sp modelId="{0AA4909C-0F80-4892-B467-BC9E984C9C07}">
      <dsp:nvSpPr>
        <dsp:cNvPr id="0" name=""/>
        <dsp:cNvSpPr/>
      </dsp:nvSpPr>
      <dsp:spPr>
        <a:xfrm rot="5400000">
          <a:off x="2355407" y="893207"/>
          <a:ext cx="132334" cy="1588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00" kern="1200"/>
        </a:p>
      </dsp:txBody>
      <dsp:txXfrm rot="-5400000">
        <a:off x="2373934" y="906440"/>
        <a:ext cx="95281" cy="92634"/>
      </dsp:txXfrm>
    </dsp:sp>
    <dsp:sp modelId="{14CDB61C-6DEC-4E28-B636-F3E28D156D5A}">
      <dsp:nvSpPr>
        <dsp:cNvPr id="0" name=""/>
        <dsp:cNvSpPr/>
      </dsp:nvSpPr>
      <dsp:spPr>
        <a:xfrm>
          <a:off x="2103971" y="1060831"/>
          <a:ext cx="635205" cy="352891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/>
            <a:t> </a:t>
          </a:r>
        </a:p>
      </dsp:txBody>
      <dsp:txXfrm>
        <a:off x="2114307" y="1071167"/>
        <a:ext cx="614533" cy="332219"/>
      </dsp:txXfrm>
    </dsp:sp>
    <dsp:sp modelId="{F7A8F702-1693-4047-BF26-AD173F14B2A7}">
      <dsp:nvSpPr>
        <dsp:cNvPr id="0" name=""/>
        <dsp:cNvSpPr/>
      </dsp:nvSpPr>
      <dsp:spPr>
        <a:xfrm rot="5400000">
          <a:off x="2355407" y="1422545"/>
          <a:ext cx="132334" cy="1588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00" kern="1200"/>
        </a:p>
      </dsp:txBody>
      <dsp:txXfrm rot="-5400000">
        <a:off x="2373934" y="1435778"/>
        <a:ext cx="95281" cy="92634"/>
      </dsp:txXfrm>
    </dsp:sp>
    <dsp:sp modelId="{1D8428F4-E42D-4443-B679-8BBD3333A814}">
      <dsp:nvSpPr>
        <dsp:cNvPr id="0" name=""/>
        <dsp:cNvSpPr/>
      </dsp:nvSpPr>
      <dsp:spPr>
        <a:xfrm>
          <a:off x="2103971" y="1590168"/>
          <a:ext cx="635205" cy="3528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/>
            <a:t>5</a:t>
          </a:r>
          <a:endParaRPr lang="de-DE" sz="900" kern="1200"/>
        </a:p>
      </dsp:txBody>
      <dsp:txXfrm>
        <a:off x="2114307" y="1600504"/>
        <a:ext cx="614533" cy="332219"/>
      </dsp:txXfrm>
    </dsp:sp>
    <dsp:sp modelId="{0C18D815-798E-4304-B251-5016D983FA05}">
      <dsp:nvSpPr>
        <dsp:cNvPr id="0" name=""/>
        <dsp:cNvSpPr/>
      </dsp:nvSpPr>
      <dsp:spPr>
        <a:xfrm rot="5400000">
          <a:off x="2355407" y="1951882"/>
          <a:ext cx="132334" cy="1588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00" kern="1200"/>
        </a:p>
      </dsp:txBody>
      <dsp:txXfrm rot="-5400000">
        <a:off x="2373934" y="1965115"/>
        <a:ext cx="95281" cy="92634"/>
      </dsp:txXfrm>
    </dsp:sp>
    <dsp:sp modelId="{6D211E82-1C36-44D7-8ED8-B322CF54E629}">
      <dsp:nvSpPr>
        <dsp:cNvPr id="0" name=""/>
        <dsp:cNvSpPr/>
      </dsp:nvSpPr>
      <dsp:spPr>
        <a:xfrm>
          <a:off x="2103971" y="2119506"/>
          <a:ext cx="635205" cy="352891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/>
        </a:p>
      </dsp:txBody>
      <dsp:txXfrm>
        <a:off x="2114307" y="2129842"/>
        <a:ext cx="614533" cy="332219"/>
      </dsp:txXfrm>
    </dsp:sp>
    <dsp:sp modelId="{A7B33422-3C88-41BF-A18A-EEC2A868A859}">
      <dsp:nvSpPr>
        <dsp:cNvPr id="0" name=""/>
        <dsp:cNvSpPr/>
      </dsp:nvSpPr>
      <dsp:spPr>
        <a:xfrm rot="5400000">
          <a:off x="2355407" y="2481220"/>
          <a:ext cx="132334" cy="1588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00" kern="1200"/>
        </a:p>
      </dsp:txBody>
      <dsp:txXfrm rot="-5400000">
        <a:off x="2373934" y="2494453"/>
        <a:ext cx="95281" cy="92634"/>
      </dsp:txXfrm>
    </dsp:sp>
    <dsp:sp modelId="{8CE3BAD9-C20F-4AF6-8468-6B1FBF7C523A}">
      <dsp:nvSpPr>
        <dsp:cNvPr id="0" name=""/>
        <dsp:cNvSpPr/>
      </dsp:nvSpPr>
      <dsp:spPr>
        <a:xfrm>
          <a:off x="2103971" y="2648843"/>
          <a:ext cx="635205" cy="352891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/>
        </a:p>
      </dsp:txBody>
      <dsp:txXfrm>
        <a:off x="2114307" y="2659179"/>
        <a:ext cx="614533" cy="332219"/>
      </dsp:txXfrm>
    </dsp:sp>
    <dsp:sp modelId="{311C5228-DE3A-402D-B3B7-A092ADC1FC34}">
      <dsp:nvSpPr>
        <dsp:cNvPr id="0" name=""/>
        <dsp:cNvSpPr/>
      </dsp:nvSpPr>
      <dsp:spPr>
        <a:xfrm rot="5400000">
          <a:off x="2355407" y="3010557"/>
          <a:ext cx="132334" cy="1588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00" kern="1200"/>
        </a:p>
      </dsp:txBody>
      <dsp:txXfrm rot="-5400000">
        <a:off x="2373934" y="3023790"/>
        <a:ext cx="95281" cy="92634"/>
      </dsp:txXfrm>
    </dsp:sp>
    <dsp:sp modelId="{C86F7092-9C20-414B-916C-7ACFAEABEF5D}">
      <dsp:nvSpPr>
        <dsp:cNvPr id="0" name=""/>
        <dsp:cNvSpPr/>
      </dsp:nvSpPr>
      <dsp:spPr>
        <a:xfrm>
          <a:off x="2103971" y="3178181"/>
          <a:ext cx="635205" cy="352891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400" kern="1200"/>
        </a:p>
      </dsp:txBody>
      <dsp:txXfrm>
        <a:off x="2114307" y="3188517"/>
        <a:ext cx="614533" cy="33221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2D3B6F-C2E7-4E11-BA19-CB556A74BBDE}">
      <dsp:nvSpPr>
        <dsp:cNvPr id="0" name=""/>
        <dsp:cNvSpPr/>
      </dsp:nvSpPr>
      <dsp:spPr>
        <a:xfrm>
          <a:off x="555666" y="0"/>
          <a:ext cx="4928075" cy="113481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583ECF-122D-4A69-9074-E5A524E57B6E}">
      <dsp:nvSpPr>
        <dsp:cNvPr id="0" name=""/>
        <dsp:cNvSpPr/>
      </dsp:nvSpPr>
      <dsp:spPr>
        <a:xfrm>
          <a:off x="2830" y="340443"/>
          <a:ext cx="560523" cy="4539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/>
            <a:t>1</a:t>
          </a:r>
        </a:p>
      </dsp:txBody>
      <dsp:txXfrm>
        <a:off x="24989" y="362602"/>
        <a:ext cx="516205" cy="409606"/>
      </dsp:txXfrm>
    </dsp:sp>
    <dsp:sp modelId="{9BB9643E-0409-4AE4-841A-C9D0412F6FDD}">
      <dsp:nvSpPr>
        <dsp:cNvPr id="0" name=""/>
        <dsp:cNvSpPr/>
      </dsp:nvSpPr>
      <dsp:spPr>
        <a:xfrm>
          <a:off x="656774" y="340443"/>
          <a:ext cx="560523" cy="4539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/>
            <a:t>2</a:t>
          </a:r>
        </a:p>
      </dsp:txBody>
      <dsp:txXfrm>
        <a:off x="678933" y="362602"/>
        <a:ext cx="516205" cy="409606"/>
      </dsp:txXfrm>
    </dsp:sp>
    <dsp:sp modelId="{D2531CB5-928C-49B9-A015-EDB539E1A077}">
      <dsp:nvSpPr>
        <dsp:cNvPr id="0" name=""/>
        <dsp:cNvSpPr/>
      </dsp:nvSpPr>
      <dsp:spPr>
        <a:xfrm>
          <a:off x="1310718" y="340443"/>
          <a:ext cx="560523" cy="4539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/>
            <a:t>3</a:t>
          </a:r>
        </a:p>
      </dsp:txBody>
      <dsp:txXfrm>
        <a:off x="1332877" y="362602"/>
        <a:ext cx="516205" cy="409606"/>
      </dsp:txXfrm>
    </dsp:sp>
    <dsp:sp modelId="{DEC4FE04-3FE7-4BDB-A4B4-921DE3463250}">
      <dsp:nvSpPr>
        <dsp:cNvPr id="0" name=""/>
        <dsp:cNvSpPr/>
      </dsp:nvSpPr>
      <dsp:spPr>
        <a:xfrm>
          <a:off x="1964662" y="340443"/>
          <a:ext cx="560523" cy="4539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/>
            <a:t>4</a:t>
          </a:r>
        </a:p>
      </dsp:txBody>
      <dsp:txXfrm>
        <a:off x="1986821" y="362602"/>
        <a:ext cx="516205" cy="409606"/>
      </dsp:txXfrm>
    </dsp:sp>
    <dsp:sp modelId="{D3C97C32-8932-4739-B5D6-2F05A6EC87CB}">
      <dsp:nvSpPr>
        <dsp:cNvPr id="0" name=""/>
        <dsp:cNvSpPr/>
      </dsp:nvSpPr>
      <dsp:spPr>
        <a:xfrm>
          <a:off x="2618606" y="340443"/>
          <a:ext cx="560523" cy="4539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/>
            <a:t>5</a:t>
          </a:r>
        </a:p>
      </dsp:txBody>
      <dsp:txXfrm>
        <a:off x="2640765" y="362602"/>
        <a:ext cx="516205" cy="409606"/>
      </dsp:txXfrm>
    </dsp:sp>
    <dsp:sp modelId="{F07C8C25-4982-47CD-928D-AACA9188320E}">
      <dsp:nvSpPr>
        <dsp:cNvPr id="0" name=""/>
        <dsp:cNvSpPr/>
      </dsp:nvSpPr>
      <dsp:spPr>
        <a:xfrm>
          <a:off x="3272550" y="340443"/>
          <a:ext cx="560523" cy="4539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/>
            <a:t>6</a:t>
          </a:r>
        </a:p>
      </dsp:txBody>
      <dsp:txXfrm>
        <a:off x="3294709" y="362602"/>
        <a:ext cx="516205" cy="409606"/>
      </dsp:txXfrm>
    </dsp:sp>
    <dsp:sp modelId="{92975547-4590-4A7A-B843-B8A06B296EA4}">
      <dsp:nvSpPr>
        <dsp:cNvPr id="0" name=""/>
        <dsp:cNvSpPr/>
      </dsp:nvSpPr>
      <dsp:spPr>
        <a:xfrm>
          <a:off x="3926494" y="340443"/>
          <a:ext cx="560523" cy="4539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/>
            <a:t>7</a:t>
          </a:r>
        </a:p>
      </dsp:txBody>
      <dsp:txXfrm>
        <a:off x="3948653" y="362602"/>
        <a:ext cx="516205" cy="409606"/>
      </dsp:txXfrm>
    </dsp:sp>
    <dsp:sp modelId="{4839D2EB-CD48-4CBB-8BF0-5ACB2CD64FE0}">
      <dsp:nvSpPr>
        <dsp:cNvPr id="0" name=""/>
        <dsp:cNvSpPr/>
      </dsp:nvSpPr>
      <dsp:spPr>
        <a:xfrm>
          <a:off x="4580437" y="340443"/>
          <a:ext cx="560523" cy="4539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/>
            <a:t>8</a:t>
          </a:r>
        </a:p>
      </dsp:txBody>
      <dsp:txXfrm>
        <a:off x="4602596" y="362602"/>
        <a:ext cx="516205" cy="409606"/>
      </dsp:txXfrm>
    </dsp:sp>
    <dsp:sp modelId="{2FED0C14-926F-438C-B884-DEBEC8BBAE52}">
      <dsp:nvSpPr>
        <dsp:cNvPr id="0" name=""/>
        <dsp:cNvSpPr/>
      </dsp:nvSpPr>
      <dsp:spPr>
        <a:xfrm>
          <a:off x="5234381" y="340443"/>
          <a:ext cx="560523" cy="4539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/>
            <a:t>etc.</a:t>
          </a:r>
        </a:p>
      </dsp:txBody>
      <dsp:txXfrm>
        <a:off x="5256540" y="362602"/>
        <a:ext cx="516205" cy="4096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287FE0-22CB-400C-A638-E41DB79C6F5D}" type="datetimeFigureOut">
              <a:rPr lang="de-DE" smtClean="0"/>
              <a:t>02.11.2022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43F93-448C-42F6-A051-9146DBFC1A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6512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7103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mtClean="0"/>
              <a:t>Rituale oder andere Handlungen sowie mündliche Erzählungen nur indirekt greifbar!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9848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mtClean="0"/>
              <a:t>Rituale oder andere Handlungen sowie mündliche Erzählungen nur indirekt greifbar!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8426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mtClean="0"/>
              <a:t>Rituale oder andere Handlungen sowie mündliche Erzählungen nur indirekt greifbar!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7126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mtClean="0"/>
              <a:t>Rituale oder andere Handlungen sowie mündliche Erzählungen nur indirekt greifbar!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9327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***Eselsbrücke story vs. plot</a:t>
            </a:r>
            <a:r>
              <a:rPr lang="de-DE" baseline="0"/>
              <a:t> (beide rein Textbezogen), aber verschieden in Bezug auf die Reihenfolge:</a:t>
            </a:r>
          </a:p>
          <a:p>
            <a:r>
              <a:rPr lang="de-DE" baseline="0"/>
              <a:t>plot </a:t>
            </a:r>
            <a:r>
              <a:rPr lang="de-DE"/>
              <a:t>= textlich,</a:t>
            </a:r>
            <a:r>
              <a:rPr lang="de-DE" baseline="0"/>
              <a:t> merke: ploT-Text (Dominoprinzip: endet auf t, startet mit t)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1988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52618" cy="588551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010228"/>
            <a:ext cx="9144000" cy="2019299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17073" y="3879130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11" name="Freihandform 10"/>
          <p:cNvSpPr/>
          <p:nvPr userDrawn="1"/>
        </p:nvSpPr>
        <p:spPr>
          <a:xfrm>
            <a:off x="1524000" y="3343564"/>
            <a:ext cx="9144000" cy="212436"/>
          </a:xfrm>
          <a:custGeom>
            <a:avLst/>
            <a:gdLst>
              <a:gd name="connsiteX0" fmla="*/ 0 w 10898910"/>
              <a:gd name="connsiteY0" fmla="*/ 0 h 464731"/>
              <a:gd name="connsiteX1" fmla="*/ 2078182 w 10898910"/>
              <a:gd name="connsiteY1" fmla="*/ 193964 h 464731"/>
              <a:gd name="connsiteX2" fmla="*/ 2854037 w 10898910"/>
              <a:gd name="connsiteY2" fmla="*/ 461818 h 464731"/>
              <a:gd name="connsiteX3" fmla="*/ 10898910 w 10898910"/>
              <a:gd name="connsiteY3" fmla="*/ 9236 h 464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98910" h="464731">
                <a:moveTo>
                  <a:pt x="0" y="0"/>
                </a:moveTo>
                <a:cubicBezTo>
                  <a:pt x="801254" y="58497"/>
                  <a:pt x="1602509" y="116994"/>
                  <a:pt x="2078182" y="193964"/>
                </a:cubicBezTo>
                <a:cubicBezTo>
                  <a:pt x="2553855" y="270934"/>
                  <a:pt x="1383916" y="492606"/>
                  <a:pt x="2854037" y="461818"/>
                </a:cubicBezTo>
                <a:cubicBezTo>
                  <a:pt x="4324158" y="431030"/>
                  <a:pt x="7611534" y="220133"/>
                  <a:pt x="10898910" y="9236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38100"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6993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CF952-7B77-4BF6-A2D1-FE63FC9C85E5}" type="datetime1">
              <a:rPr lang="de-DE" smtClean="0"/>
              <a:t>02.11.2022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8557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6136-28ED-4ADF-B90E-419885C8861A}" type="datetime1">
              <a:rPr lang="de-DE" smtClean="0"/>
              <a:t>02.11.2022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7314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CA8D-6A10-452F-85EA-E722138C4EF7}" type="datetime1">
              <a:rPr lang="de-DE" smtClean="0"/>
              <a:t>02.11.2022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6213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elfol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010228"/>
            <a:ext cx="9144000" cy="2019299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17073" y="3879130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11" name="Freihandform 10"/>
          <p:cNvSpPr/>
          <p:nvPr userDrawn="1"/>
        </p:nvSpPr>
        <p:spPr>
          <a:xfrm>
            <a:off x="1524000" y="3343564"/>
            <a:ext cx="9144000" cy="212436"/>
          </a:xfrm>
          <a:custGeom>
            <a:avLst/>
            <a:gdLst>
              <a:gd name="connsiteX0" fmla="*/ 0 w 10898910"/>
              <a:gd name="connsiteY0" fmla="*/ 0 h 464731"/>
              <a:gd name="connsiteX1" fmla="*/ 2078182 w 10898910"/>
              <a:gd name="connsiteY1" fmla="*/ 193964 h 464731"/>
              <a:gd name="connsiteX2" fmla="*/ 2854037 w 10898910"/>
              <a:gd name="connsiteY2" fmla="*/ 461818 h 464731"/>
              <a:gd name="connsiteX3" fmla="*/ 10898910 w 10898910"/>
              <a:gd name="connsiteY3" fmla="*/ 9236 h 464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98910" h="464731">
                <a:moveTo>
                  <a:pt x="0" y="0"/>
                </a:moveTo>
                <a:cubicBezTo>
                  <a:pt x="801254" y="58497"/>
                  <a:pt x="1602509" y="116994"/>
                  <a:pt x="2078182" y="193964"/>
                </a:cubicBezTo>
                <a:cubicBezTo>
                  <a:pt x="2553855" y="270934"/>
                  <a:pt x="1383916" y="492606"/>
                  <a:pt x="2854037" y="461818"/>
                </a:cubicBezTo>
                <a:cubicBezTo>
                  <a:pt x="4324158" y="431030"/>
                  <a:pt x="7611534" y="220133"/>
                  <a:pt x="10898910" y="9236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38100"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66063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946" y="0"/>
            <a:ext cx="11223914" cy="83127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7945" y="1228436"/>
            <a:ext cx="11395364" cy="5264439"/>
          </a:xfrm>
        </p:spPr>
        <p:txBody>
          <a:bodyPr/>
          <a:lstStyle>
            <a:lvl1pPr marL="0" indent="0">
              <a:buNone/>
              <a:defRPr sz="3000"/>
            </a:lvl1pPr>
            <a:lvl2pPr marL="800100" indent="-342900"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  <a:defRPr sz="2600"/>
            </a:lvl2pPr>
            <a:lvl3pPr>
              <a:defRPr sz="2400"/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1526982" y="6575568"/>
            <a:ext cx="665018" cy="263236"/>
          </a:xfrm>
        </p:spPr>
        <p:txBody>
          <a:bodyPr/>
          <a:lstStyle>
            <a:lvl1pPr algn="r"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5355A901-4199-4991-A34B-DA39B0381A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Freihandform 10"/>
          <p:cNvSpPr/>
          <p:nvPr userDrawn="1"/>
        </p:nvSpPr>
        <p:spPr>
          <a:xfrm>
            <a:off x="399472" y="831273"/>
            <a:ext cx="10898910" cy="182852"/>
          </a:xfrm>
          <a:custGeom>
            <a:avLst/>
            <a:gdLst>
              <a:gd name="connsiteX0" fmla="*/ 0 w 10898910"/>
              <a:gd name="connsiteY0" fmla="*/ 0 h 464731"/>
              <a:gd name="connsiteX1" fmla="*/ 2078182 w 10898910"/>
              <a:gd name="connsiteY1" fmla="*/ 193964 h 464731"/>
              <a:gd name="connsiteX2" fmla="*/ 2854037 w 10898910"/>
              <a:gd name="connsiteY2" fmla="*/ 461818 h 464731"/>
              <a:gd name="connsiteX3" fmla="*/ 10898910 w 10898910"/>
              <a:gd name="connsiteY3" fmla="*/ 9236 h 464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98910" h="464731">
                <a:moveTo>
                  <a:pt x="0" y="0"/>
                </a:moveTo>
                <a:cubicBezTo>
                  <a:pt x="801254" y="58497"/>
                  <a:pt x="1602509" y="116994"/>
                  <a:pt x="2078182" y="193964"/>
                </a:cubicBezTo>
                <a:cubicBezTo>
                  <a:pt x="2553855" y="270934"/>
                  <a:pt x="1383916" y="492606"/>
                  <a:pt x="2854037" y="461818"/>
                </a:cubicBezTo>
                <a:cubicBezTo>
                  <a:pt x="4324158" y="431030"/>
                  <a:pt x="7611534" y="220133"/>
                  <a:pt x="10898910" y="9236"/>
                </a:cubicBezTo>
              </a:path>
            </a:pathLst>
          </a:custGeom>
          <a:noFill/>
          <a:ln w="38100"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689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4BDA-9191-49EB-81F0-2946080738C1}" type="datetime1">
              <a:rPr lang="de-DE" smtClean="0"/>
              <a:t>02.11.2022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2949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1106-8D90-4351-AC49-442A399B008C}" type="datetime1">
              <a:rPr lang="de-DE" smtClean="0"/>
              <a:t>02.11.2022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258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C0508-35A8-48DD-93FC-D896892CFBBD}" type="datetime1">
              <a:rPr lang="de-DE" smtClean="0"/>
              <a:t>02.11.2022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029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BF41-D1FA-4998-82FB-3894C2769DE0}" type="datetime1">
              <a:rPr lang="de-DE" smtClean="0"/>
              <a:t>02.11.2022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936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676B0-4680-4A94-A502-64769123612D}" type="datetime1">
              <a:rPr lang="de-DE" smtClean="0"/>
              <a:t>02.11.2022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5990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4677-72EE-4A47-9DB0-6B241CD15F3E}" type="datetime1">
              <a:rPr lang="de-DE" smtClean="0"/>
              <a:t>02.11.2022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4250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39C2-1133-4C97-95F2-9A592E616ACE}" type="datetime1">
              <a:rPr lang="de-DE" smtClean="0"/>
              <a:t>02.11.2022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C. Zgoll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5813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4400" b="1" smtClean="0"/>
              <a:t>Hylistik,</a:t>
            </a:r>
            <a:br>
              <a:rPr lang="de-DE" sz="4400" b="1" smtClean="0"/>
            </a:br>
            <a:r>
              <a:rPr lang="de-DE" sz="4400" b="1" smtClean="0"/>
              <a:t>hylistische </a:t>
            </a:r>
            <a:r>
              <a:rPr lang="de-DE" sz="4400" b="1"/>
              <a:t>Mythosforschung und moderne Mythostheorien</a:t>
            </a:r>
            <a:endParaRPr lang="de-DE" sz="440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31636" cy="1431636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xmlns="" id="{6C15A2E1-B33B-4725-A183-45B54F70F2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5850" y="13927"/>
            <a:ext cx="3486150" cy="5715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xmlns="" id="{67002C4C-3552-4764-A11F-F67A0950C4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61699"/>
            <a:ext cx="3870076" cy="996301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6108" y="4942624"/>
            <a:ext cx="2675892" cy="1915376"/>
          </a:xfrm>
          <a:prstGeom prst="rect">
            <a:avLst/>
          </a:prstGeom>
        </p:spPr>
      </p:pic>
      <p:sp>
        <p:nvSpPr>
          <p:cNvPr id="9" name="Untertitel 2"/>
          <p:cNvSpPr>
            <a:spLocks noGrp="1"/>
          </p:cNvSpPr>
          <p:nvPr>
            <p:ph type="subTitle" idx="1"/>
          </p:nvPr>
        </p:nvSpPr>
        <p:spPr>
          <a:xfrm>
            <a:off x="1517073" y="3879130"/>
            <a:ext cx="9144000" cy="2124506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de-DE" smtClean="0">
                <a:solidFill>
                  <a:schemeClr val="bg1">
                    <a:lumMod val="50000"/>
                  </a:schemeClr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Prof. Dr. </a:t>
            </a:r>
            <a:r>
              <a:rPr lang="de-DE" smtClean="0">
                <a:solidFill>
                  <a:schemeClr val="bg1">
                    <a:lumMod val="50000"/>
                  </a:schemeClr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Christian </a:t>
            </a:r>
            <a:r>
              <a:rPr lang="de-DE">
                <a:solidFill>
                  <a:schemeClr val="bg1">
                    <a:lumMod val="50000"/>
                  </a:schemeClr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Zgoll</a:t>
            </a:r>
          </a:p>
          <a:p>
            <a:pPr>
              <a:spcBef>
                <a:spcPts val="1200"/>
              </a:spcBef>
            </a:pPr>
            <a:endParaRPr lang="de-DE" sz="2000" b="1">
              <a:solidFill>
                <a:schemeClr val="bg1">
                  <a:lumMod val="50000"/>
                </a:schemeClr>
              </a:solidFill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400" b="1">
                <a:solidFill>
                  <a:srgbClr val="000000"/>
                </a:solidFill>
                <a:latin typeface="Papyrus" panose="03070502060502030205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Collegium Mythologicum</a:t>
            </a:r>
            <a:endParaRPr lang="de-DE" sz="1600">
              <a:solidFill>
                <a:srgbClr val="000000"/>
              </a:solidFill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400">
                <a:solidFill>
                  <a:srgbClr val="00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DFG-Forschungsgruppe 2064 STRATA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/>
              <a:t>Antike Mythen und mediale Konkretionen</a:t>
            </a:r>
            <a:endParaRPr lang="de-DE" sz="32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6916792" y="1690952"/>
            <a:ext cx="2147684" cy="11079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i="1" smtClean="0"/>
              <a:t>Niederschriften</a:t>
            </a:r>
            <a:r>
              <a:rPr lang="de-DE" sz="2200" smtClean="0"/>
              <a:t> von </a:t>
            </a:r>
            <a:r>
              <a:rPr lang="de-DE" sz="2200" b="1" smtClean="0"/>
              <a:t>mündl. Erzählungen</a:t>
            </a:r>
            <a:endParaRPr lang="de-DE" sz="2200" b="1" i="1"/>
          </a:p>
        </p:txBody>
      </p:sp>
      <p:sp>
        <p:nvSpPr>
          <p:cNvPr id="8" name="Textfeld 7"/>
          <p:cNvSpPr txBox="1"/>
          <p:nvPr/>
        </p:nvSpPr>
        <p:spPr>
          <a:xfrm>
            <a:off x="6916792" y="3782287"/>
            <a:ext cx="2147684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b="1" smtClean="0"/>
              <a:t>mündliche</a:t>
            </a:r>
            <a:r>
              <a:rPr lang="de-DE" sz="2200" smtClean="0"/>
              <a:t> </a:t>
            </a:r>
            <a:r>
              <a:rPr lang="de-DE" sz="2200" b="1" smtClean="0"/>
              <a:t>Erzählungen</a:t>
            </a:r>
          </a:p>
          <a:p>
            <a:r>
              <a:rPr lang="de-DE" sz="2200" i="1" smtClean="0"/>
              <a:t>in Prosa oder Poesie, Lied …</a:t>
            </a:r>
            <a:endParaRPr lang="de-DE" sz="2200" i="1"/>
          </a:p>
        </p:txBody>
      </p:sp>
      <p:sp>
        <p:nvSpPr>
          <p:cNvPr id="9" name="Textfeld 8"/>
          <p:cNvSpPr txBox="1"/>
          <p:nvPr/>
        </p:nvSpPr>
        <p:spPr>
          <a:xfrm rot="3166423">
            <a:off x="228711" y="2878537"/>
            <a:ext cx="20761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800">
                <a:sym typeface="Symbol" panose="05050102010706020507" pitchFamily="18" charset="2"/>
              </a:rPr>
              <a:t></a:t>
            </a:r>
            <a:r>
              <a:rPr lang="de-DE" sz="8800">
                <a:sym typeface="Webdings" panose="05030102010509060703" pitchFamily="18" charset="2"/>
              </a:rPr>
              <a:t></a:t>
            </a:r>
            <a:endParaRPr lang="de-DE" sz="8800"/>
          </a:p>
        </p:txBody>
      </p:sp>
      <p:sp>
        <p:nvSpPr>
          <p:cNvPr id="10" name="Textfeld 9"/>
          <p:cNvSpPr txBox="1"/>
          <p:nvPr/>
        </p:nvSpPr>
        <p:spPr>
          <a:xfrm>
            <a:off x="1714678" y="1682361"/>
            <a:ext cx="2013524" cy="10464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i="1" smtClean="0"/>
              <a:t>Beschreibungen </a:t>
            </a:r>
            <a:r>
              <a:rPr lang="de-DE" sz="2200" smtClean="0"/>
              <a:t>von </a:t>
            </a:r>
            <a:r>
              <a:rPr lang="de-DE" sz="2200" b="1" smtClean="0"/>
              <a:t>Texten</a:t>
            </a:r>
          </a:p>
          <a:p>
            <a:endParaRPr lang="de-DE" i="1"/>
          </a:p>
        </p:txBody>
      </p:sp>
      <p:sp>
        <p:nvSpPr>
          <p:cNvPr id="11" name="Textfeld 10"/>
          <p:cNvSpPr txBox="1"/>
          <p:nvPr/>
        </p:nvSpPr>
        <p:spPr>
          <a:xfrm>
            <a:off x="1712269" y="3800637"/>
            <a:ext cx="1921164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b="1" smtClean="0"/>
              <a:t>Texte</a:t>
            </a:r>
          </a:p>
          <a:p>
            <a:endParaRPr lang="de-DE" sz="2200" b="1" smtClean="0"/>
          </a:p>
          <a:p>
            <a:r>
              <a:rPr lang="de-DE" sz="2200" i="1" smtClean="0"/>
              <a:t>in Prosa oder Poesie …</a:t>
            </a:r>
            <a:endParaRPr lang="de-DE" sz="2200" i="1"/>
          </a:p>
        </p:txBody>
      </p:sp>
      <p:sp>
        <p:nvSpPr>
          <p:cNvPr id="12" name="Textfeld 11"/>
          <p:cNvSpPr txBox="1"/>
          <p:nvPr/>
        </p:nvSpPr>
        <p:spPr>
          <a:xfrm>
            <a:off x="4241854" y="1682361"/>
            <a:ext cx="2179779" cy="10464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i="1" smtClean="0"/>
              <a:t>Beschreibungen </a:t>
            </a:r>
            <a:r>
              <a:rPr lang="de-DE" sz="2200" smtClean="0"/>
              <a:t>von </a:t>
            </a:r>
            <a:r>
              <a:rPr lang="de-DE" sz="2200" b="1" smtClean="0"/>
              <a:t>Bildern</a:t>
            </a:r>
          </a:p>
          <a:p>
            <a:endParaRPr lang="de-DE" i="1"/>
          </a:p>
        </p:txBody>
      </p:sp>
      <p:sp>
        <p:nvSpPr>
          <p:cNvPr id="13" name="Textfeld 12"/>
          <p:cNvSpPr txBox="1"/>
          <p:nvPr/>
        </p:nvSpPr>
        <p:spPr>
          <a:xfrm>
            <a:off x="4241853" y="3791787"/>
            <a:ext cx="2179779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b="1" smtClean="0"/>
              <a:t>Bilder</a:t>
            </a:r>
          </a:p>
          <a:p>
            <a:endParaRPr lang="de-DE" sz="2200" b="1" smtClean="0"/>
          </a:p>
          <a:p>
            <a:r>
              <a:rPr lang="de-DE" sz="2200" i="1" smtClean="0"/>
              <a:t>Gemälde, Reliefs, Statuen …</a:t>
            </a:r>
            <a:endParaRPr lang="de-DE" sz="2200" i="1"/>
          </a:p>
        </p:txBody>
      </p:sp>
      <p:sp>
        <p:nvSpPr>
          <p:cNvPr id="14" name="Textfeld 13"/>
          <p:cNvSpPr txBox="1"/>
          <p:nvPr/>
        </p:nvSpPr>
        <p:spPr>
          <a:xfrm>
            <a:off x="9559635" y="1691798"/>
            <a:ext cx="2082224" cy="11079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i="1" smtClean="0"/>
              <a:t>Beschreibungen </a:t>
            </a:r>
            <a:r>
              <a:rPr lang="de-DE" sz="2200" smtClean="0"/>
              <a:t>von </a:t>
            </a:r>
            <a:r>
              <a:rPr lang="de-DE" sz="2200" b="1" smtClean="0"/>
              <a:t>Handlungen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9559636" y="3782288"/>
            <a:ext cx="2082224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b="1" smtClean="0"/>
              <a:t>Handlungen</a:t>
            </a:r>
          </a:p>
          <a:p>
            <a:endParaRPr lang="de-DE" sz="2200" b="1" smtClean="0"/>
          </a:p>
          <a:p>
            <a:r>
              <a:rPr lang="de-DE" sz="2200" i="1" smtClean="0"/>
              <a:t>Rituale, Theater, Pantomime …</a:t>
            </a:r>
            <a:endParaRPr lang="de-DE" sz="2200" i="1"/>
          </a:p>
        </p:txBody>
      </p:sp>
      <p:sp>
        <p:nvSpPr>
          <p:cNvPr id="16" name="Textfeld 15"/>
          <p:cNvSpPr txBox="1"/>
          <p:nvPr/>
        </p:nvSpPr>
        <p:spPr>
          <a:xfrm>
            <a:off x="56920" y="1985710"/>
            <a:ext cx="1651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/>
              <a:t>indirekt </a:t>
            </a:r>
            <a:r>
              <a:rPr lang="de-DE" sz="2400">
                <a:sym typeface="Wingdings" panose="05000000000000000000" pitchFamily="2" charset="2"/>
              </a:rPr>
              <a:t></a:t>
            </a:r>
            <a:endParaRPr lang="de-DE" sz="2400"/>
          </a:p>
        </p:txBody>
      </p:sp>
      <p:cxnSp>
        <p:nvCxnSpPr>
          <p:cNvPr id="18" name="Gerade Verbindung mit Pfeil 17"/>
          <p:cNvCxnSpPr/>
          <p:nvPr/>
        </p:nvCxnSpPr>
        <p:spPr>
          <a:xfrm flipV="1">
            <a:off x="1705268" y="2851880"/>
            <a:ext cx="1005510" cy="52892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/>
          <p:nvPr/>
        </p:nvCxnSpPr>
        <p:spPr>
          <a:xfrm flipV="1">
            <a:off x="1673352" y="2875094"/>
            <a:ext cx="6030707" cy="51349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 flipV="1">
            <a:off x="1673352" y="2887413"/>
            <a:ext cx="8809921" cy="49380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krümmte Verbindung 20"/>
          <p:cNvCxnSpPr/>
          <p:nvPr/>
        </p:nvCxnSpPr>
        <p:spPr>
          <a:xfrm rot="16200000" flipH="1">
            <a:off x="10353280" y="3067875"/>
            <a:ext cx="913636" cy="442645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/>
          <p:cNvCxnSpPr/>
          <p:nvPr/>
        </p:nvCxnSpPr>
        <p:spPr>
          <a:xfrm>
            <a:off x="1705268" y="3381214"/>
            <a:ext cx="3550223" cy="31007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 flipV="1">
            <a:off x="1703521" y="2798948"/>
            <a:ext cx="3506874" cy="58964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>
            <a:off x="1703521" y="3379645"/>
            <a:ext cx="1053447" cy="33842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krümmte Verbindung 41"/>
          <p:cNvCxnSpPr/>
          <p:nvPr/>
        </p:nvCxnSpPr>
        <p:spPr>
          <a:xfrm rot="16200000" flipH="1">
            <a:off x="7620464" y="3065818"/>
            <a:ext cx="913637" cy="456471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feld 43"/>
          <p:cNvSpPr txBox="1"/>
          <p:nvPr/>
        </p:nvSpPr>
        <p:spPr>
          <a:xfrm>
            <a:off x="1703521" y="5712890"/>
            <a:ext cx="9938339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3200" b="1"/>
              <a:t>mythische Erzählstoffe</a:t>
            </a:r>
            <a:endParaRPr lang="de-DE" sz="3200"/>
          </a:p>
        </p:txBody>
      </p:sp>
      <p:sp>
        <p:nvSpPr>
          <p:cNvPr id="45" name="Pfeil nach oben 44"/>
          <p:cNvSpPr/>
          <p:nvPr/>
        </p:nvSpPr>
        <p:spPr>
          <a:xfrm>
            <a:off x="2442875" y="5368669"/>
            <a:ext cx="459949" cy="277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Pfeil nach oben 45"/>
          <p:cNvSpPr/>
          <p:nvPr/>
        </p:nvSpPr>
        <p:spPr>
          <a:xfrm>
            <a:off x="5101767" y="5369258"/>
            <a:ext cx="459949" cy="277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Pfeil nach oben 46"/>
          <p:cNvSpPr/>
          <p:nvPr/>
        </p:nvSpPr>
        <p:spPr>
          <a:xfrm>
            <a:off x="7760659" y="5368669"/>
            <a:ext cx="459949" cy="277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Pfeil nach oben 47"/>
          <p:cNvSpPr/>
          <p:nvPr/>
        </p:nvSpPr>
        <p:spPr>
          <a:xfrm>
            <a:off x="10370773" y="5368670"/>
            <a:ext cx="459949" cy="277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369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Erzählstoff(variante) vs. </a:t>
            </a:r>
            <a:r>
              <a:rPr lang="de-DE" i="1"/>
              <a:t>story/plot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/>
              <a:t>Erzählstoff-Forschung vs. </a:t>
            </a:r>
            <a:r>
              <a:rPr lang="de-DE" smtClean="0"/>
              <a:t>Literaturwissenschaft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955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Mythos als transmedialer Erzählstoff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6495" y="1246909"/>
            <a:ext cx="11779249" cy="5328659"/>
          </a:xfrm>
        </p:spPr>
        <p:txBody>
          <a:bodyPr>
            <a:normAutofit/>
          </a:bodyPr>
          <a:lstStyle/>
          <a:p>
            <a:r>
              <a:rPr lang="de-DE" sz="2600" b="1" dirty="0"/>
              <a:t>Mythos</a:t>
            </a:r>
            <a:r>
              <a:rPr lang="de-DE" sz="2600" dirty="0"/>
              <a:t> </a:t>
            </a:r>
            <a:r>
              <a:rPr lang="de-DE" sz="2600" dirty="0">
                <a:latin typeface="Century" panose="02040604050505020304" pitchFamily="18" charset="0"/>
              </a:rPr>
              <a:t>≠</a:t>
            </a:r>
            <a:r>
              <a:rPr lang="de-DE" sz="2600" dirty="0"/>
              <a:t> Text, </a:t>
            </a:r>
            <a:r>
              <a:rPr lang="de-DE" sz="2600" dirty="0">
                <a:latin typeface="Century" panose="02040604050505020304" pitchFamily="18" charset="0"/>
              </a:rPr>
              <a:t>≠ </a:t>
            </a:r>
            <a:r>
              <a:rPr lang="de-DE" sz="2600" dirty="0"/>
              <a:t>Bild</a:t>
            </a:r>
          </a:p>
          <a:p>
            <a:r>
              <a:rPr lang="de-DE" sz="2600" dirty="0"/>
              <a:t>Mythos = </a:t>
            </a:r>
            <a:r>
              <a:rPr lang="de-DE" sz="2600" b="1"/>
              <a:t>Erzählstoff </a:t>
            </a:r>
            <a:r>
              <a:rPr lang="de-DE" sz="2600"/>
              <a:t>(</a:t>
            </a:r>
            <a:r>
              <a:rPr lang="de-DE" sz="2600" i="1"/>
              <a:t>Inhalt</a:t>
            </a:r>
            <a:r>
              <a:rPr lang="de-DE" sz="2600"/>
              <a:t>, der </a:t>
            </a:r>
            <a:r>
              <a:rPr lang="de-DE" sz="2600" dirty="0"/>
              <a:t>Text, Bild etc. </a:t>
            </a:r>
            <a:r>
              <a:rPr lang="de-DE" sz="2600"/>
              <a:t>zugrunde liegt</a:t>
            </a:r>
            <a:r>
              <a:rPr lang="de-DE" sz="2600" smtClean="0"/>
              <a:t>)</a:t>
            </a:r>
          </a:p>
          <a:p>
            <a:r>
              <a:rPr lang="de-DE" sz="2600" smtClean="0"/>
              <a:t>Erzählstoff </a:t>
            </a:r>
            <a:r>
              <a:rPr lang="de-DE" sz="2600">
                <a:latin typeface="Century" panose="02040604050505020304" pitchFamily="18" charset="0"/>
              </a:rPr>
              <a:t>≠ </a:t>
            </a:r>
            <a:r>
              <a:rPr lang="de-DE" sz="2600" b="1" i="1">
                <a:solidFill>
                  <a:prstClr val="black"/>
                </a:solidFill>
                <a:sym typeface="Wingdings" panose="05000000000000000000" pitchFamily="2" charset="2"/>
              </a:rPr>
              <a:t>story/plot </a:t>
            </a:r>
            <a:endParaRPr lang="de-DE" sz="2600" i="1" dirty="0"/>
          </a:p>
          <a:p>
            <a:endParaRPr lang="de-DE" sz="1600" dirty="0">
              <a:sym typeface="Wingdings" panose="05000000000000000000" pitchFamily="2" charset="2"/>
            </a:endParaRPr>
          </a:p>
          <a:p>
            <a:r>
              <a:rPr lang="de-DE" sz="2600" smtClean="0">
                <a:sym typeface="Wingdings" panose="05000000000000000000" pitchFamily="2" charset="2"/>
              </a:rPr>
              <a:t>Literaturwissenschaftliche Begriffe </a:t>
            </a:r>
            <a:r>
              <a:rPr lang="de-DE" sz="2600">
                <a:sym typeface="Wingdings" panose="05000000000000000000" pitchFamily="2" charset="2"/>
              </a:rPr>
              <a:t>wie </a:t>
            </a:r>
            <a:r>
              <a:rPr lang="de-DE" sz="2600" b="1" i="1">
                <a:sym typeface="Wingdings" panose="05000000000000000000" pitchFamily="2" charset="2"/>
              </a:rPr>
              <a:t>story</a:t>
            </a:r>
            <a:r>
              <a:rPr lang="de-DE" sz="2600" b="1">
                <a:sym typeface="Wingdings" panose="05000000000000000000" pitchFamily="2" charset="2"/>
              </a:rPr>
              <a:t> </a:t>
            </a:r>
            <a:r>
              <a:rPr lang="de-DE" sz="2600">
                <a:sym typeface="Wingdings" panose="05000000000000000000" pitchFamily="2" charset="2"/>
              </a:rPr>
              <a:t>oder</a:t>
            </a:r>
            <a:r>
              <a:rPr lang="de-DE" sz="2600" b="1">
                <a:sym typeface="Wingdings" panose="05000000000000000000" pitchFamily="2" charset="2"/>
              </a:rPr>
              <a:t> </a:t>
            </a:r>
            <a:r>
              <a:rPr lang="de-DE" sz="2600" b="1" i="1">
                <a:sym typeface="Wingdings" panose="05000000000000000000" pitchFamily="2" charset="2"/>
              </a:rPr>
              <a:t>plot</a:t>
            </a:r>
            <a:r>
              <a:rPr lang="de-DE" sz="2600" b="1">
                <a:sym typeface="Wingdings" panose="05000000000000000000" pitchFamily="2" charset="2"/>
              </a:rPr>
              <a:t> </a:t>
            </a:r>
            <a:r>
              <a:rPr lang="de-DE" sz="2600" b="1" dirty="0">
                <a:sym typeface="Wingdings" panose="05000000000000000000" pitchFamily="2" charset="2"/>
              </a:rPr>
              <a:t>nur </a:t>
            </a:r>
            <a:r>
              <a:rPr lang="de-DE" sz="2600" b="1">
                <a:sym typeface="Wingdings" panose="05000000000000000000" pitchFamily="2" charset="2"/>
              </a:rPr>
              <a:t>scheinbar </a:t>
            </a:r>
            <a:r>
              <a:rPr lang="de-DE" sz="2600" b="1" smtClean="0">
                <a:sym typeface="Wingdings" panose="05000000000000000000" pitchFamily="2" charset="2"/>
              </a:rPr>
              <a:t>ähnlich:</a:t>
            </a:r>
            <a:endParaRPr lang="de-DE" sz="2600" b="1" dirty="0">
              <a:sym typeface="Wingdings" panose="05000000000000000000" pitchFamily="2" charset="2"/>
            </a:endParaRP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400" smtClean="0">
                <a:sym typeface="Wingdings" panose="05000000000000000000" pitchFamily="2" charset="2"/>
              </a:rPr>
              <a:t>zielen auf Inhalte speziell von </a:t>
            </a:r>
            <a:r>
              <a:rPr lang="de-DE" sz="2400" b="1" i="1" smtClean="0">
                <a:sym typeface="Wingdings" panose="05000000000000000000" pitchFamily="2" charset="2"/>
              </a:rPr>
              <a:t>Texten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400" b="1" smtClean="0"/>
              <a:t>medienbezogene</a:t>
            </a:r>
            <a:r>
              <a:rPr lang="de-DE" sz="2400" smtClean="0"/>
              <a:t> und daher auch </a:t>
            </a:r>
            <a:r>
              <a:rPr lang="de-DE" sz="2400" b="1" smtClean="0"/>
              <a:t>medien</a:t>
            </a:r>
            <a:r>
              <a:rPr lang="de-DE" sz="2400" b="1" i="1" smtClean="0"/>
              <a:t>gebundene</a:t>
            </a:r>
            <a:r>
              <a:rPr lang="de-DE" sz="2400" smtClean="0"/>
              <a:t> Begrifflichkeiten; d.h. </a:t>
            </a:r>
            <a:r>
              <a:rPr lang="de-DE" sz="2400" smtClean="0">
                <a:sym typeface="Wingdings" panose="05000000000000000000" pitchFamily="2" charset="2"/>
              </a:rPr>
              <a:t>Komponente </a:t>
            </a:r>
            <a:r>
              <a:rPr lang="de-DE" sz="2400">
                <a:sym typeface="Wingdings" panose="05000000000000000000" pitchFamily="2" charset="2"/>
              </a:rPr>
              <a:t>der </a:t>
            </a:r>
            <a:r>
              <a:rPr lang="de-DE" sz="2400" b="1">
                <a:sym typeface="Wingdings" panose="05000000000000000000" pitchFamily="2" charset="2"/>
              </a:rPr>
              <a:t>Transmedialität fehlt</a:t>
            </a:r>
            <a:endParaRPr lang="de-DE" sz="2400" b="1" dirty="0">
              <a:sym typeface="Wingdings" panose="05000000000000000000" pitchFamily="2" charset="2"/>
            </a:endParaRP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400" smtClean="0">
                <a:sym typeface="Wingdings" panose="05000000000000000000" pitchFamily="2" charset="2"/>
              </a:rPr>
              <a:t>können nur </a:t>
            </a:r>
            <a:r>
              <a:rPr lang="de-DE" sz="2400" b="1" i="1" smtClean="0">
                <a:sym typeface="Wingdings" panose="05000000000000000000" pitchFamily="2" charset="2"/>
              </a:rPr>
              <a:t>Teil</a:t>
            </a:r>
            <a:r>
              <a:rPr lang="de-DE" sz="2400" smtClean="0">
                <a:sym typeface="Wingdings" panose="05000000000000000000" pitchFamily="2" charset="2"/>
              </a:rPr>
              <a:t> einer Erzählstoff-Variante </a:t>
            </a:r>
            <a:r>
              <a:rPr lang="de-DE" sz="2400">
                <a:sym typeface="Wingdings" panose="05000000000000000000" pitchFamily="2" charset="2"/>
              </a:rPr>
              <a:t>oder </a:t>
            </a:r>
            <a:r>
              <a:rPr lang="de-DE" sz="2400" smtClean="0">
                <a:sym typeface="Wingdings" panose="05000000000000000000" pitchFamily="2" charset="2"/>
              </a:rPr>
              <a:t>auch </a:t>
            </a:r>
            <a:r>
              <a:rPr lang="de-DE" sz="2400" b="1" i="1" smtClean="0">
                <a:sym typeface="Wingdings" panose="05000000000000000000" pitchFamily="2" charset="2"/>
              </a:rPr>
              <a:t>mehrere</a:t>
            </a:r>
            <a:r>
              <a:rPr lang="de-DE" sz="2400" smtClean="0">
                <a:sym typeface="Wingdings" panose="05000000000000000000" pitchFamily="2" charset="2"/>
              </a:rPr>
              <a:t> Erzählstoff-Varianten enthalten</a:t>
            </a:r>
          </a:p>
          <a:p>
            <a:pPr lvl="1" indent="0">
              <a:buNone/>
            </a:pPr>
            <a:endParaRPr lang="de-DE" sz="2400" b="1">
              <a:sym typeface="Wingdings" panose="05000000000000000000" pitchFamily="2" charset="2"/>
            </a:endParaRPr>
          </a:p>
          <a:p>
            <a:pPr marL="0" lvl="1" indent="0">
              <a:buNone/>
            </a:pPr>
            <a:r>
              <a:rPr lang="de-DE" sz="1800">
                <a:solidFill>
                  <a:prstClr val="black"/>
                </a:solidFill>
                <a:sym typeface="Wingdings" panose="05000000000000000000" pitchFamily="2" charset="2"/>
              </a:rPr>
              <a:t>Zu story/plot in der Literaturwissenschaft s. </a:t>
            </a:r>
            <a:r>
              <a:rPr lang="de-DE" sz="1800" smtClean="0">
                <a:solidFill>
                  <a:prstClr val="black"/>
                </a:solidFill>
                <a:sym typeface="Wingdings" panose="05000000000000000000" pitchFamily="2" charset="2"/>
              </a:rPr>
              <a:t>bspw. Schmid </a:t>
            </a:r>
            <a:r>
              <a:rPr lang="de-DE" sz="1800">
                <a:solidFill>
                  <a:prstClr val="black"/>
                </a:solidFill>
                <a:sym typeface="Wingdings" panose="05000000000000000000" pitchFamily="2" charset="2"/>
              </a:rPr>
              <a:t>2007, 104-107; C. Zgoll 2019, 42-45.</a:t>
            </a:r>
          </a:p>
          <a:p>
            <a:pPr lvl="1" indent="0">
              <a:buNone/>
            </a:pPr>
            <a:endParaRPr lang="de-DE" sz="2200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F13653-C0FD-4A8D-A569-87EB4F0CF674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4290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Erzählstoff(variante) vs. Story/Plot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30908" y="1228436"/>
            <a:ext cx="11850255" cy="5264439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b="1"/>
              <a:t>Story</a:t>
            </a:r>
            <a:r>
              <a:rPr lang="de-DE" sz="2400"/>
              <a:t> = Handlungssequenz eines Textes in </a:t>
            </a:r>
            <a:r>
              <a:rPr lang="de-DE" sz="2400" u="sng"/>
              <a:t>chronologischer</a:t>
            </a:r>
            <a:r>
              <a:rPr lang="de-DE" sz="2400"/>
              <a:t> Reihenfolge</a:t>
            </a:r>
          </a:p>
          <a:p>
            <a:pPr lvl="1">
              <a:spcAft>
                <a:spcPts val="1800"/>
              </a:spcAft>
            </a:pPr>
            <a:r>
              <a:rPr lang="de-DE" sz="2200"/>
              <a:t>	z.B. die Story der </a:t>
            </a:r>
            <a:r>
              <a:rPr lang="de-DE" sz="2200" i="1"/>
              <a:t>Metamorphosen </a:t>
            </a:r>
            <a:r>
              <a:rPr lang="de-DE" sz="2200"/>
              <a:t>Ovids: von Erschaffung der Welt bis Augustus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b="1"/>
              <a:t>Plot</a:t>
            </a:r>
            <a:r>
              <a:rPr lang="de-DE" sz="2400"/>
              <a:t> = Handlungssequenz eines Textes in </a:t>
            </a:r>
            <a:r>
              <a:rPr lang="de-DE" sz="2400" u="sng"/>
              <a:t>textlicher</a:t>
            </a:r>
            <a:r>
              <a:rPr lang="de-DE" sz="2400"/>
              <a:t> Reihenfolge</a:t>
            </a:r>
          </a:p>
          <a:p>
            <a:pPr lvl="1">
              <a:spcAft>
                <a:spcPts val="1800"/>
              </a:spcAft>
            </a:pPr>
            <a:r>
              <a:rPr lang="de-DE" sz="2200"/>
              <a:t>	z.B. in Ovids </a:t>
            </a:r>
            <a:r>
              <a:rPr lang="de-DE" sz="2200" i="1"/>
              <a:t>Metamorphosen</a:t>
            </a:r>
            <a:r>
              <a:rPr lang="de-DE" sz="2200"/>
              <a:t>: mit Prolepsen oder Analepsen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b="1"/>
              <a:t>Erzählstoff-Variante</a:t>
            </a:r>
            <a:r>
              <a:rPr lang="de-DE" sz="2400"/>
              <a:t> = Variante eines der über 250 mythischen Stoffe in Ovids </a:t>
            </a:r>
            <a:r>
              <a:rPr lang="de-DE" sz="2400" i="1"/>
              <a:t>Metamorphosen</a:t>
            </a:r>
            <a:endParaRPr lang="de-DE" sz="2400"/>
          </a:p>
          <a:p>
            <a:pPr lvl="1">
              <a:spcAft>
                <a:spcPts val="1800"/>
              </a:spcAft>
            </a:pPr>
            <a:r>
              <a:rPr lang="de-DE" sz="2200"/>
              <a:t>	z.B. Ovids Variante des </a:t>
            </a:r>
            <a:r>
              <a:rPr lang="de-DE" sz="2200" smtClean="0"/>
              <a:t>Mythos </a:t>
            </a:r>
            <a:r>
              <a:rPr lang="de-DE" sz="2200" cap="small"/>
              <a:t>Apollon liebt Daphne</a:t>
            </a:r>
            <a:r>
              <a:rPr lang="de-DE" sz="2200" smtClean="0"/>
              <a:t> </a:t>
            </a:r>
            <a:r>
              <a:rPr lang="de-DE" sz="2200"/>
              <a:t>in den </a:t>
            </a:r>
            <a:r>
              <a:rPr lang="de-DE" sz="2200" i="1"/>
              <a:t>Metamorphosen </a:t>
            </a:r>
            <a:endParaRPr lang="de-DE" sz="220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b="1"/>
              <a:t>Erzählstoff</a:t>
            </a:r>
            <a:r>
              <a:rPr lang="de-DE" sz="2400"/>
              <a:t> = alle existierenden (und </a:t>
            </a:r>
            <a:r>
              <a:rPr lang="de-DE" sz="2400" smtClean="0"/>
              <a:t>potenziellen</a:t>
            </a:r>
            <a:r>
              <a:rPr lang="de-DE" sz="2400"/>
              <a:t>) Varianten eines Mythos</a:t>
            </a:r>
          </a:p>
          <a:p>
            <a:pPr lvl="1"/>
            <a:r>
              <a:rPr lang="de-DE" sz="2200" i="1"/>
              <a:t>	</a:t>
            </a:r>
            <a:r>
              <a:rPr lang="de-DE" sz="2200"/>
              <a:t>z.B. die existierenden u. </a:t>
            </a:r>
            <a:r>
              <a:rPr lang="de-DE" sz="2200" smtClean="0"/>
              <a:t>potenziellen </a:t>
            </a:r>
            <a:r>
              <a:rPr lang="de-DE" sz="2200"/>
              <a:t>Varianten des Mythos </a:t>
            </a:r>
            <a:r>
              <a:rPr lang="de-DE" sz="2200" cap="small"/>
              <a:t>Apollon liebt Daphne</a:t>
            </a:r>
            <a:endParaRPr lang="de-DE" sz="2200"/>
          </a:p>
          <a:p>
            <a:pPr>
              <a:spcBef>
                <a:spcPts val="1800"/>
              </a:spcBef>
            </a:pPr>
            <a:endParaRPr lang="de-DE" sz="2600">
              <a:sym typeface="Wingdings" panose="05000000000000000000" pitchFamily="2" charset="2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7066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nhaltsplatzhalter 4"/>
          <p:cNvGraphicFramePr>
            <a:graphicFrameLocks noGrp="1"/>
          </p:cNvGraphicFramePr>
          <p:nvPr>
            <p:ph idx="1"/>
          </p:nvPr>
        </p:nvGraphicFramePr>
        <p:xfrm>
          <a:off x="417513" y="1228725"/>
          <a:ext cx="11395075" cy="5264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17946" y="0"/>
            <a:ext cx="11223914" cy="831272"/>
          </a:xfrm>
        </p:spPr>
        <p:txBody>
          <a:bodyPr>
            <a:normAutofit/>
          </a:bodyPr>
          <a:lstStyle/>
          <a:p>
            <a:pPr algn="ctr"/>
            <a:r>
              <a:rPr lang="de-DE" sz="3200"/>
              <a:t>Erzählstoff(variante) vs. Story/Plot</a:t>
            </a:r>
          </a:p>
        </p:txBody>
      </p:sp>
      <p:sp>
        <p:nvSpPr>
          <p:cNvPr id="16" name="Geschweifte Klammer rechts 15"/>
          <p:cNvSpPr/>
          <p:nvPr/>
        </p:nvSpPr>
        <p:spPr>
          <a:xfrm rot="5400000">
            <a:off x="5486976" y="-866918"/>
            <a:ext cx="1256147" cy="11395078"/>
          </a:xfrm>
          <a:prstGeom prst="righ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/>
          <p:cNvSpPr txBox="1"/>
          <p:nvPr/>
        </p:nvSpPr>
        <p:spPr>
          <a:xfrm>
            <a:off x="3214255" y="5615709"/>
            <a:ext cx="6012871" cy="846386"/>
          </a:xfrm>
          <a:prstGeom prst="rect">
            <a:avLst/>
          </a:prstGeom>
          <a:solidFill>
            <a:srgbClr val="5B9BD5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de-DE" sz="2000">
                <a:solidFill>
                  <a:srgbClr val="FFC000"/>
                </a:solidFill>
              </a:rPr>
              <a:t>Zum </a:t>
            </a:r>
            <a:r>
              <a:rPr lang="de-DE" sz="2000" b="1">
                <a:solidFill>
                  <a:srgbClr val="FFC000"/>
                </a:solidFill>
              </a:rPr>
              <a:t>Plot </a:t>
            </a:r>
            <a:r>
              <a:rPr lang="de-DE" sz="2000">
                <a:solidFill>
                  <a:srgbClr val="FFC000"/>
                </a:solidFill>
              </a:rPr>
              <a:t>geformte </a:t>
            </a:r>
            <a:r>
              <a:rPr lang="de-DE" sz="2000" b="1">
                <a:solidFill>
                  <a:srgbClr val="FFC000"/>
                </a:solidFill>
              </a:rPr>
              <a:t>Story </a:t>
            </a:r>
            <a:r>
              <a:rPr lang="de-DE" sz="2000">
                <a:solidFill>
                  <a:srgbClr val="FFC000"/>
                </a:solidFill>
              </a:rPr>
              <a:t>der </a:t>
            </a:r>
            <a:r>
              <a:rPr lang="de-DE" sz="2000" i="1">
                <a:solidFill>
                  <a:srgbClr val="FFC000"/>
                </a:solidFill>
              </a:rPr>
              <a:t>Metamorphosen</a:t>
            </a:r>
            <a:r>
              <a:rPr lang="de-DE" sz="2000">
                <a:solidFill>
                  <a:srgbClr val="FFC000"/>
                </a:solidFill>
              </a:rPr>
              <a:t> Ovids</a:t>
            </a:r>
          </a:p>
          <a:p>
            <a:pPr algn="ctr"/>
            <a:r>
              <a:rPr lang="de-DE" sz="2400">
                <a:solidFill>
                  <a:srgbClr val="FFC000"/>
                </a:solidFill>
                <a:latin typeface="AdLib BT" panose="04040805040B02020603" pitchFamily="82" charset="0"/>
              </a:rPr>
              <a:t>Text-Bezug!</a:t>
            </a:r>
            <a:endParaRPr lang="de-DE">
              <a:solidFill>
                <a:srgbClr val="FFC000"/>
              </a:solidFill>
              <a:latin typeface="AdLib BT" panose="04040805040B0202060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21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nhaltsplatzhalter 4"/>
          <p:cNvGraphicFramePr>
            <a:graphicFrameLocks noGrp="1"/>
          </p:cNvGraphicFramePr>
          <p:nvPr>
            <p:ph idx="1"/>
          </p:nvPr>
        </p:nvGraphicFramePr>
        <p:xfrm>
          <a:off x="417513" y="1228725"/>
          <a:ext cx="11395075" cy="5264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17946" y="0"/>
            <a:ext cx="11223914" cy="831272"/>
          </a:xfrm>
        </p:spPr>
        <p:txBody>
          <a:bodyPr>
            <a:normAutofit/>
          </a:bodyPr>
          <a:lstStyle/>
          <a:p>
            <a:pPr algn="ctr"/>
            <a:r>
              <a:rPr lang="de-DE" sz="3200"/>
              <a:t>Erzählstoff(variante) vs. Story/Plot</a:t>
            </a:r>
          </a:p>
        </p:txBody>
      </p:sp>
      <p:sp>
        <p:nvSpPr>
          <p:cNvPr id="2" name="Legende mit Linie 1 1"/>
          <p:cNvSpPr/>
          <p:nvPr/>
        </p:nvSpPr>
        <p:spPr>
          <a:xfrm>
            <a:off x="4419599" y="2429165"/>
            <a:ext cx="2424545" cy="711200"/>
          </a:xfrm>
          <a:prstGeom prst="borderCallout1">
            <a:avLst>
              <a:gd name="adj1" fmla="val 48620"/>
              <a:gd name="adj2" fmla="val -641"/>
              <a:gd name="adj3" fmla="val 157955"/>
              <a:gd name="adj4" fmla="val -32281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/>
              <a:t>Apollon-Daphne-</a:t>
            </a:r>
            <a:r>
              <a:rPr lang="de-DE" sz="1600" b="1">
                <a:solidFill>
                  <a:srgbClr val="FF0000"/>
                </a:solidFill>
              </a:rPr>
              <a:t>Stoffvariante</a:t>
            </a:r>
            <a:r>
              <a:rPr lang="de-DE" sz="1600">
                <a:solidFill>
                  <a:srgbClr val="FF0000"/>
                </a:solidFill>
              </a:rPr>
              <a:t> </a:t>
            </a:r>
            <a:r>
              <a:rPr lang="de-DE" sz="1600" b="1">
                <a:solidFill>
                  <a:srgbClr val="FF0000"/>
                </a:solidFill>
              </a:rPr>
              <a:t>A</a:t>
            </a:r>
            <a:r>
              <a:rPr lang="de-DE" sz="1600"/>
              <a:t> (in Textform) von Ovid</a:t>
            </a:r>
          </a:p>
        </p:txBody>
      </p:sp>
      <p:sp>
        <p:nvSpPr>
          <p:cNvPr id="16" name="Geschweifte Klammer rechts 15"/>
          <p:cNvSpPr/>
          <p:nvPr/>
        </p:nvSpPr>
        <p:spPr>
          <a:xfrm rot="5400000">
            <a:off x="5486976" y="-866918"/>
            <a:ext cx="1256147" cy="11395078"/>
          </a:xfrm>
          <a:prstGeom prst="righ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/>
          <p:cNvSpPr txBox="1"/>
          <p:nvPr/>
        </p:nvSpPr>
        <p:spPr>
          <a:xfrm>
            <a:off x="3214255" y="5615709"/>
            <a:ext cx="6012871" cy="846386"/>
          </a:xfrm>
          <a:prstGeom prst="rect">
            <a:avLst/>
          </a:prstGeom>
          <a:solidFill>
            <a:srgbClr val="5B9BD5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de-DE" sz="2000">
                <a:solidFill>
                  <a:srgbClr val="FFC000"/>
                </a:solidFill>
              </a:rPr>
              <a:t>Zum </a:t>
            </a:r>
            <a:r>
              <a:rPr lang="de-DE" sz="2000" b="1">
                <a:solidFill>
                  <a:srgbClr val="FFC000"/>
                </a:solidFill>
              </a:rPr>
              <a:t>Plot </a:t>
            </a:r>
            <a:r>
              <a:rPr lang="de-DE" sz="2000">
                <a:solidFill>
                  <a:srgbClr val="FFC000"/>
                </a:solidFill>
              </a:rPr>
              <a:t>geformte </a:t>
            </a:r>
            <a:r>
              <a:rPr lang="de-DE" sz="2000" b="1">
                <a:solidFill>
                  <a:srgbClr val="FFC000"/>
                </a:solidFill>
              </a:rPr>
              <a:t>Story </a:t>
            </a:r>
            <a:r>
              <a:rPr lang="de-DE" sz="2000">
                <a:solidFill>
                  <a:srgbClr val="FFC000"/>
                </a:solidFill>
              </a:rPr>
              <a:t>der </a:t>
            </a:r>
            <a:r>
              <a:rPr lang="de-DE" sz="2000" i="1">
                <a:solidFill>
                  <a:srgbClr val="FFC000"/>
                </a:solidFill>
              </a:rPr>
              <a:t>Metamorphosen</a:t>
            </a:r>
            <a:r>
              <a:rPr lang="de-DE" sz="2000">
                <a:solidFill>
                  <a:srgbClr val="FFC000"/>
                </a:solidFill>
              </a:rPr>
              <a:t> Ovids</a:t>
            </a:r>
          </a:p>
          <a:p>
            <a:pPr algn="ctr"/>
            <a:r>
              <a:rPr lang="de-DE" sz="2400">
                <a:solidFill>
                  <a:srgbClr val="FFC000"/>
                </a:solidFill>
                <a:latin typeface="AdLib BT" panose="04040805040B02020603" pitchFamily="82" charset="0"/>
              </a:rPr>
              <a:t>Text-Bezug!</a:t>
            </a:r>
            <a:endParaRPr lang="de-DE">
              <a:solidFill>
                <a:srgbClr val="FFC000"/>
              </a:solidFill>
              <a:latin typeface="AdLib BT" panose="04040805040B0202060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79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nhaltsplatzhalter 4"/>
          <p:cNvGraphicFramePr>
            <a:graphicFrameLocks noGrp="1"/>
          </p:cNvGraphicFramePr>
          <p:nvPr>
            <p:ph idx="1"/>
          </p:nvPr>
        </p:nvGraphicFramePr>
        <p:xfrm>
          <a:off x="417513" y="1228725"/>
          <a:ext cx="11395075" cy="5264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17946" y="0"/>
            <a:ext cx="11223914" cy="831272"/>
          </a:xfrm>
        </p:spPr>
        <p:txBody>
          <a:bodyPr>
            <a:normAutofit/>
          </a:bodyPr>
          <a:lstStyle/>
          <a:p>
            <a:pPr algn="ctr"/>
            <a:r>
              <a:rPr lang="de-DE" sz="3200"/>
              <a:t>Erzählstoff(variante) vs. Story/Plot</a:t>
            </a:r>
          </a:p>
        </p:txBody>
      </p:sp>
      <p:sp>
        <p:nvSpPr>
          <p:cNvPr id="2" name="Legende mit Linie 1 1"/>
          <p:cNvSpPr/>
          <p:nvPr/>
        </p:nvSpPr>
        <p:spPr>
          <a:xfrm>
            <a:off x="4419599" y="2429165"/>
            <a:ext cx="2424545" cy="711200"/>
          </a:xfrm>
          <a:prstGeom prst="borderCallout1">
            <a:avLst>
              <a:gd name="adj1" fmla="val 48620"/>
              <a:gd name="adj2" fmla="val -641"/>
              <a:gd name="adj3" fmla="val 157955"/>
              <a:gd name="adj4" fmla="val -32281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/>
              <a:t>Apollon-Daphne-</a:t>
            </a:r>
            <a:r>
              <a:rPr lang="de-DE" sz="1600" b="1">
                <a:solidFill>
                  <a:srgbClr val="FF0000"/>
                </a:solidFill>
              </a:rPr>
              <a:t>Stoffvariante</a:t>
            </a:r>
            <a:r>
              <a:rPr lang="de-DE" sz="1600">
                <a:solidFill>
                  <a:srgbClr val="FF0000"/>
                </a:solidFill>
              </a:rPr>
              <a:t> </a:t>
            </a:r>
            <a:r>
              <a:rPr lang="de-DE" sz="1600" b="1">
                <a:solidFill>
                  <a:srgbClr val="FF0000"/>
                </a:solidFill>
              </a:rPr>
              <a:t>A</a:t>
            </a:r>
            <a:r>
              <a:rPr lang="de-DE" sz="1600"/>
              <a:t> (in Textform) von Ovid</a:t>
            </a:r>
          </a:p>
        </p:txBody>
      </p:sp>
      <p:sp>
        <p:nvSpPr>
          <p:cNvPr id="3" name="Rechteck 2"/>
          <p:cNvSpPr/>
          <p:nvPr/>
        </p:nvSpPr>
        <p:spPr>
          <a:xfrm>
            <a:off x="2115127" y="1782620"/>
            <a:ext cx="2198255" cy="646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/>
              <a:t>Apollon-Daphne-</a:t>
            </a:r>
            <a:r>
              <a:rPr lang="de-DE" sz="1600">
                <a:solidFill>
                  <a:srgbClr val="FF0000"/>
                </a:solidFill>
              </a:rPr>
              <a:t>Stoffvariante in Text B</a:t>
            </a:r>
          </a:p>
        </p:txBody>
      </p:sp>
      <p:sp>
        <p:nvSpPr>
          <p:cNvPr id="10" name="Rechteck 9"/>
          <p:cNvSpPr/>
          <p:nvPr/>
        </p:nvSpPr>
        <p:spPr>
          <a:xfrm>
            <a:off x="4142509" y="1246908"/>
            <a:ext cx="2198255" cy="646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/>
              <a:t>Apollon-Daphne-</a:t>
            </a:r>
            <a:r>
              <a:rPr lang="de-DE" sz="1600">
                <a:solidFill>
                  <a:srgbClr val="FF0000"/>
                </a:solidFill>
              </a:rPr>
              <a:t>Stoffvariante in Text C</a:t>
            </a:r>
          </a:p>
        </p:txBody>
      </p:sp>
      <p:sp>
        <p:nvSpPr>
          <p:cNvPr id="11" name="Rechteck 10"/>
          <p:cNvSpPr/>
          <p:nvPr/>
        </p:nvSpPr>
        <p:spPr>
          <a:xfrm>
            <a:off x="1319429" y="2630055"/>
            <a:ext cx="2198255" cy="646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/>
              <a:t>Apollon-Daphne-</a:t>
            </a:r>
            <a:r>
              <a:rPr lang="de-DE" sz="1600">
                <a:solidFill>
                  <a:srgbClr val="FF0000"/>
                </a:solidFill>
              </a:rPr>
              <a:t>Stoffvariante in Bild D</a:t>
            </a:r>
          </a:p>
        </p:txBody>
      </p:sp>
      <p:sp>
        <p:nvSpPr>
          <p:cNvPr id="12" name="Rechteck 11"/>
          <p:cNvSpPr/>
          <p:nvPr/>
        </p:nvSpPr>
        <p:spPr>
          <a:xfrm>
            <a:off x="417511" y="1197265"/>
            <a:ext cx="2198255" cy="646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/>
              <a:t>Apollon-Daphne-</a:t>
            </a:r>
            <a:r>
              <a:rPr lang="de-DE" sz="1600">
                <a:solidFill>
                  <a:srgbClr val="FF0000"/>
                </a:solidFill>
              </a:rPr>
              <a:t>Stoffvariante in Bild E</a:t>
            </a:r>
          </a:p>
        </p:txBody>
      </p:sp>
      <p:sp>
        <p:nvSpPr>
          <p:cNvPr id="13" name="Rechteck 12"/>
          <p:cNvSpPr/>
          <p:nvPr/>
        </p:nvSpPr>
        <p:spPr>
          <a:xfrm>
            <a:off x="6143551" y="1782620"/>
            <a:ext cx="2198255" cy="646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/>
              <a:t>weitere mögliche </a:t>
            </a:r>
            <a:r>
              <a:rPr lang="de-DE" sz="1600">
                <a:solidFill>
                  <a:srgbClr val="FF0000"/>
                </a:solidFill>
              </a:rPr>
              <a:t>Stoffvarianten F, G</a:t>
            </a:r>
            <a:r>
              <a:rPr lang="de-DE" sz="1600"/>
              <a:t> …</a:t>
            </a:r>
          </a:p>
        </p:txBody>
      </p:sp>
      <p:sp>
        <p:nvSpPr>
          <p:cNvPr id="16" name="Geschweifte Klammer rechts 15"/>
          <p:cNvSpPr/>
          <p:nvPr/>
        </p:nvSpPr>
        <p:spPr>
          <a:xfrm rot="5400000">
            <a:off x="5486976" y="-866918"/>
            <a:ext cx="1256147" cy="11395078"/>
          </a:xfrm>
          <a:prstGeom prst="righ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/>
          <p:cNvSpPr txBox="1"/>
          <p:nvPr/>
        </p:nvSpPr>
        <p:spPr>
          <a:xfrm>
            <a:off x="3214255" y="5615709"/>
            <a:ext cx="6012871" cy="846386"/>
          </a:xfrm>
          <a:prstGeom prst="rect">
            <a:avLst/>
          </a:prstGeom>
          <a:solidFill>
            <a:srgbClr val="5B9BD5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de-DE" sz="2000">
                <a:solidFill>
                  <a:srgbClr val="FFC000"/>
                </a:solidFill>
              </a:rPr>
              <a:t>Zum </a:t>
            </a:r>
            <a:r>
              <a:rPr lang="de-DE" sz="2000" b="1">
                <a:solidFill>
                  <a:srgbClr val="FFC000"/>
                </a:solidFill>
              </a:rPr>
              <a:t>Plot </a:t>
            </a:r>
            <a:r>
              <a:rPr lang="de-DE" sz="2000">
                <a:solidFill>
                  <a:srgbClr val="FFC000"/>
                </a:solidFill>
              </a:rPr>
              <a:t>geformte </a:t>
            </a:r>
            <a:r>
              <a:rPr lang="de-DE" sz="2000" b="1">
                <a:solidFill>
                  <a:srgbClr val="FFC000"/>
                </a:solidFill>
              </a:rPr>
              <a:t>Story </a:t>
            </a:r>
            <a:r>
              <a:rPr lang="de-DE" sz="2000">
                <a:solidFill>
                  <a:srgbClr val="FFC000"/>
                </a:solidFill>
              </a:rPr>
              <a:t>der </a:t>
            </a:r>
            <a:r>
              <a:rPr lang="de-DE" sz="2000" i="1">
                <a:solidFill>
                  <a:srgbClr val="FFC000"/>
                </a:solidFill>
              </a:rPr>
              <a:t>Metamorphosen</a:t>
            </a:r>
            <a:r>
              <a:rPr lang="de-DE" sz="2000">
                <a:solidFill>
                  <a:srgbClr val="FFC000"/>
                </a:solidFill>
              </a:rPr>
              <a:t> Ovids</a:t>
            </a:r>
          </a:p>
          <a:p>
            <a:pPr algn="ctr"/>
            <a:r>
              <a:rPr lang="de-DE" sz="2400">
                <a:solidFill>
                  <a:srgbClr val="FFC000"/>
                </a:solidFill>
                <a:latin typeface="AdLib BT" panose="04040805040B02020603" pitchFamily="82" charset="0"/>
              </a:rPr>
              <a:t>Text-Bezug!</a:t>
            </a:r>
            <a:endParaRPr lang="de-DE">
              <a:solidFill>
                <a:srgbClr val="FFC000"/>
              </a:solidFill>
              <a:latin typeface="AdLib BT" panose="04040805040B0202060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81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nhaltsplatzhalter 4"/>
          <p:cNvGraphicFramePr>
            <a:graphicFrameLocks noGrp="1"/>
          </p:cNvGraphicFramePr>
          <p:nvPr>
            <p:ph idx="1"/>
          </p:nvPr>
        </p:nvGraphicFramePr>
        <p:xfrm>
          <a:off x="417513" y="1228725"/>
          <a:ext cx="11395075" cy="5264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17946" y="0"/>
            <a:ext cx="11223914" cy="831272"/>
          </a:xfrm>
        </p:spPr>
        <p:txBody>
          <a:bodyPr>
            <a:normAutofit/>
          </a:bodyPr>
          <a:lstStyle/>
          <a:p>
            <a:pPr algn="ctr"/>
            <a:r>
              <a:rPr lang="de-DE" sz="3200"/>
              <a:t>Erzählstoff(variante) vs. Story/Plot</a:t>
            </a:r>
          </a:p>
        </p:txBody>
      </p:sp>
      <p:sp>
        <p:nvSpPr>
          <p:cNvPr id="2" name="Legende mit Linie 1 1"/>
          <p:cNvSpPr/>
          <p:nvPr/>
        </p:nvSpPr>
        <p:spPr>
          <a:xfrm>
            <a:off x="4419599" y="2429165"/>
            <a:ext cx="2424545" cy="711200"/>
          </a:xfrm>
          <a:prstGeom prst="borderCallout1">
            <a:avLst>
              <a:gd name="adj1" fmla="val 48620"/>
              <a:gd name="adj2" fmla="val -641"/>
              <a:gd name="adj3" fmla="val 157955"/>
              <a:gd name="adj4" fmla="val -32281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/>
              <a:t>Apollon-Daphne-</a:t>
            </a:r>
            <a:r>
              <a:rPr lang="de-DE" sz="1600" b="1">
                <a:solidFill>
                  <a:srgbClr val="FF0000"/>
                </a:solidFill>
              </a:rPr>
              <a:t>Stoffvariante</a:t>
            </a:r>
            <a:r>
              <a:rPr lang="de-DE" sz="1600">
                <a:solidFill>
                  <a:srgbClr val="FF0000"/>
                </a:solidFill>
              </a:rPr>
              <a:t> </a:t>
            </a:r>
            <a:r>
              <a:rPr lang="de-DE" sz="1600" b="1">
                <a:solidFill>
                  <a:srgbClr val="FF0000"/>
                </a:solidFill>
              </a:rPr>
              <a:t>A</a:t>
            </a:r>
            <a:r>
              <a:rPr lang="de-DE" sz="1600"/>
              <a:t> (in Textform) von Ovid</a:t>
            </a:r>
          </a:p>
        </p:txBody>
      </p:sp>
      <p:sp>
        <p:nvSpPr>
          <p:cNvPr id="3" name="Rechteck 2"/>
          <p:cNvSpPr/>
          <p:nvPr/>
        </p:nvSpPr>
        <p:spPr>
          <a:xfrm>
            <a:off x="2115127" y="1782620"/>
            <a:ext cx="2198255" cy="646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/>
              <a:t>Apollon-Daphne-</a:t>
            </a:r>
            <a:r>
              <a:rPr lang="de-DE" sz="1600">
                <a:solidFill>
                  <a:srgbClr val="FF0000"/>
                </a:solidFill>
              </a:rPr>
              <a:t>Stoffvariante in Text B</a:t>
            </a:r>
          </a:p>
        </p:txBody>
      </p:sp>
      <p:sp>
        <p:nvSpPr>
          <p:cNvPr id="10" name="Rechteck 9"/>
          <p:cNvSpPr/>
          <p:nvPr/>
        </p:nvSpPr>
        <p:spPr>
          <a:xfrm>
            <a:off x="4142509" y="1246908"/>
            <a:ext cx="2198255" cy="646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/>
              <a:t>Apollon-Daphne-</a:t>
            </a:r>
            <a:r>
              <a:rPr lang="de-DE" sz="1600">
                <a:solidFill>
                  <a:srgbClr val="FF0000"/>
                </a:solidFill>
              </a:rPr>
              <a:t>Stoffvariante in Text C</a:t>
            </a:r>
          </a:p>
        </p:txBody>
      </p:sp>
      <p:sp>
        <p:nvSpPr>
          <p:cNvPr id="11" name="Rechteck 10"/>
          <p:cNvSpPr/>
          <p:nvPr/>
        </p:nvSpPr>
        <p:spPr>
          <a:xfrm>
            <a:off x="1319429" y="2630055"/>
            <a:ext cx="2198255" cy="646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/>
              <a:t>Apollon-Daphne-</a:t>
            </a:r>
            <a:r>
              <a:rPr lang="de-DE" sz="1600">
                <a:solidFill>
                  <a:srgbClr val="FF0000"/>
                </a:solidFill>
              </a:rPr>
              <a:t>Stoffvariante in Bild D</a:t>
            </a:r>
          </a:p>
        </p:txBody>
      </p:sp>
      <p:sp>
        <p:nvSpPr>
          <p:cNvPr id="12" name="Rechteck 11"/>
          <p:cNvSpPr/>
          <p:nvPr/>
        </p:nvSpPr>
        <p:spPr>
          <a:xfrm>
            <a:off x="417511" y="1197265"/>
            <a:ext cx="2198255" cy="646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/>
              <a:t>Apollon-Daphne-</a:t>
            </a:r>
            <a:r>
              <a:rPr lang="de-DE" sz="1600">
                <a:solidFill>
                  <a:srgbClr val="FF0000"/>
                </a:solidFill>
              </a:rPr>
              <a:t>Stoffvariante in Bild E</a:t>
            </a:r>
          </a:p>
        </p:txBody>
      </p:sp>
      <p:sp>
        <p:nvSpPr>
          <p:cNvPr id="13" name="Rechteck 12"/>
          <p:cNvSpPr/>
          <p:nvPr/>
        </p:nvSpPr>
        <p:spPr>
          <a:xfrm>
            <a:off x="6143551" y="1782620"/>
            <a:ext cx="2198255" cy="646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/>
              <a:t>weitere mögliche </a:t>
            </a:r>
            <a:r>
              <a:rPr lang="de-DE" sz="1600">
                <a:solidFill>
                  <a:srgbClr val="FF0000"/>
                </a:solidFill>
              </a:rPr>
              <a:t>Stoffvarianten F, G</a:t>
            </a:r>
            <a:r>
              <a:rPr lang="de-DE" sz="1600"/>
              <a:t> …</a:t>
            </a:r>
          </a:p>
        </p:txBody>
      </p:sp>
      <p:sp>
        <p:nvSpPr>
          <p:cNvPr id="14" name="Geschweifte Klammer rechts 13"/>
          <p:cNvSpPr/>
          <p:nvPr/>
        </p:nvSpPr>
        <p:spPr>
          <a:xfrm>
            <a:off x="8460510" y="1197265"/>
            <a:ext cx="979996" cy="2257135"/>
          </a:xfrm>
          <a:prstGeom prst="righ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9640777" y="1848778"/>
            <a:ext cx="2410905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>
                <a:solidFill>
                  <a:srgbClr val="FF0000"/>
                </a:solidFill>
              </a:rPr>
              <a:t>Mythischer Erzählstoff</a:t>
            </a:r>
          </a:p>
          <a:p>
            <a:pPr algn="ctr">
              <a:spcAft>
                <a:spcPts val="600"/>
              </a:spcAft>
            </a:pPr>
            <a:r>
              <a:rPr lang="de-DE" sz="1600" b="1" cap="small"/>
              <a:t>Apollon liebt Daphne</a:t>
            </a:r>
          </a:p>
          <a:p>
            <a:pPr algn="ctr"/>
            <a:r>
              <a:rPr lang="de-DE" sz="2400">
                <a:solidFill>
                  <a:srgbClr val="FF0000"/>
                </a:solidFill>
                <a:latin typeface="AdLib BT" panose="04040805040B02020603" pitchFamily="82" charset="0"/>
              </a:rPr>
              <a:t>Stoff-Bezug</a:t>
            </a:r>
            <a:r>
              <a:rPr lang="de-DE" sz="2000">
                <a:solidFill>
                  <a:srgbClr val="FF0000"/>
                </a:solidFill>
                <a:latin typeface="AdLib BT" panose="04040805040B02020603" pitchFamily="82" charset="0"/>
              </a:rPr>
              <a:t>!</a:t>
            </a:r>
            <a:endParaRPr lang="de-DE" sz="2000" b="1" cap="small">
              <a:solidFill>
                <a:srgbClr val="FF0000"/>
              </a:solidFill>
            </a:endParaRPr>
          </a:p>
        </p:txBody>
      </p:sp>
      <p:sp>
        <p:nvSpPr>
          <p:cNvPr id="16" name="Geschweifte Klammer rechts 15"/>
          <p:cNvSpPr/>
          <p:nvPr/>
        </p:nvSpPr>
        <p:spPr>
          <a:xfrm rot="5400000">
            <a:off x="5486976" y="-866918"/>
            <a:ext cx="1256147" cy="11395078"/>
          </a:xfrm>
          <a:prstGeom prst="righ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/>
          <p:cNvSpPr txBox="1"/>
          <p:nvPr/>
        </p:nvSpPr>
        <p:spPr>
          <a:xfrm>
            <a:off x="3214255" y="5615709"/>
            <a:ext cx="6012871" cy="846386"/>
          </a:xfrm>
          <a:prstGeom prst="rect">
            <a:avLst/>
          </a:prstGeom>
          <a:solidFill>
            <a:srgbClr val="5B9BD5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de-DE" sz="2000">
                <a:solidFill>
                  <a:srgbClr val="FFC000"/>
                </a:solidFill>
              </a:rPr>
              <a:t>Zum </a:t>
            </a:r>
            <a:r>
              <a:rPr lang="de-DE" sz="2000" b="1">
                <a:solidFill>
                  <a:srgbClr val="FFC000"/>
                </a:solidFill>
              </a:rPr>
              <a:t>Plot </a:t>
            </a:r>
            <a:r>
              <a:rPr lang="de-DE" sz="2000">
                <a:solidFill>
                  <a:srgbClr val="FFC000"/>
                </a:solidFill>
              </a:rPr>
              <a:t>geformte </a:t>
            </a:r>
            <a:r>
              <a:rPr lang="de-DE" sz="2000" b="1">
                <a:solidFill>
                  <a:srgbClr val="FFC000"/>
                </a:solidFill>
              </a:rPr>
              <a:t>Story </a:t>
            </a:r>
            <a:r>
              <a:rPr lang="de-DE" sz="2000">
                <a:solidFill>
                  <a:srgbClr val="FFC000"/>
                </a:solidFill>
              </a:rPr>
              <a:t>der </a:t>
            </a:r>
            <a:r>
              <a:rPr lang="de-DE" sz="2000" i="1">
                <a:solidFill>
                  <a:srgbClr val="FFC000"/>
                </a:solidFill>
              </a:rPr>
              <a:t>Metamorphosen</a:t>
            </a:r>
            <a:r>
              <a:rPr lang="de-DE" sz="2000">
                <a:solidFill>
                  <a:srgbClr val="FFC000"/>
                </a:solidFill>
              </a:rPr>
              <a:t> Ovids</a:t>
            </a:r>
          </a:p>
          <a:p>
            <a:pPr algn="ctr"/>
            <a:r>
              <a:rPr lang="de-DE" sz="2400">
                <a:solidFill>
                  <a:srgbClr val="FFC000"/>
                </a:solidFill>
                <a:latin typeface="AdLib BT" panose="04040805040B02020603" pitchFamily="82" charset="0"/>
              </a:rPr>
              <a:t>Text-Bezug!</a:t>
            </a:r>
            <a:endParaRPr lang="de-DE">
              <a:solidFill>
                <a:srgbClr val="FFC000"/>
              </a:solidFill>
              <a:latin typeface="AdLib BT" panose="04040805040B0202060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41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3200">
                <a:solidFill>
                  <a:prstClr val="black"/>
                </a:solidFill>
              </a:rPr>
              <a:t>Erzählstoff(variante) vs. Story/Plot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18</a:t>
            </a:fld>
            <a:endParaRPr lang="de-DE"/>
          </a:p>
        </p:txBody>
      </p:sp>
      <p:grpSp>
        <p:nvGrpSpPr>
          <p:cNvPr id="13" name="Gruppieren 12"/>
          <p:cNvGrpSpPr/>
          <p:nvPr/>
        </p:nvGrpSpPr>
        <p:grpSpPr>
          <a:xfrm>
            <a:off x="2521803" y="1971472"/>
            <a:ext cx="5797736" cy="4604096"/>
            <a:chOff x="800100" y="0"/>
            <a:chExt cx="4404360" cy="3246120"/>
          </a:xfrm>
        </p:grpSpPr>
        <p:grpSp>
          <p:nvGrpSpPr>
            <p:cNvPr id="17" name="Gruppieren 16"/>
            <p:cNvGrpSpPr/>
            <p:nvPr/>
          </p:nvGrpSpPr>
          <p:grpSpPr>
            <a:xfrm>
              <a:off x="800100" y="0"/>
              <a:ext cx="4404360" cy="3246120"/>
              <a:chOff x="0" y="0"/>
              <a:chExt cx="4404360" cy="3246120"/>
            </a:xfrm>
          </p:grpSpPr>
          <p:sp>
            <p:nvSpPr>
              <p:cNvPr id="19" name="Textfeld 2"/>
              <p:cNvSpPr txBox="1"/>
              <p:nvPr/>
            </p:nvSpPr>
            <p:spPr>
              <a:xfrm>
                <a:off x="0" y="2758440"/>
                <a:ext cx="4404360" cy="48768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de-DE" sz="1600" smtClean="0">
                    <a:solidFill>
                      <a:srgbClr val="0070C0"/>
                    </a:solidFill>
                    <a:effectLst/>
                    <a:latin typeface="Palatino Linotype" panose="0204050205050503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Stoffvarianten zu </a:t>
                </a:r>
                <a:r>
                  <a:rPr lang="de-DE" sz="1600" cap="small" smtClean="0">
                    <a:solidFill>
                      <a:srgbClr val="0070C0"/>
                    </a:solidFill>
                    <a:effectLst/>
                    <a:latin typeface="Palatino Linotype" panose="0204050205050503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Apollon liebt Daphne</a:t>
                </a:r>
                <a:endParaRPr lang="de-DE" sz="1600" cap="small">
                  <a:solidFill>
                    <a:srgbClr val="000000"/>
                  </a:solidFill>
                  <a:effectLst/>
                  <a:latin typeface="Palatino Linotype" panose="0204050205050503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de-DE" sz="1600">
                    <a:solidFill>
                      <a:srgbClr val="000000"/>
                    </a:solidFill>
                    <a:effectLst/>
                    <a:latin typeface="Palatino Linotype" panose="0204050205050503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 verschiedenen medialen Formen ab ca. 750 v. Chr.</a:t>
                </a:r>
              </a:p>
            </p:txBody>
          </p:sp>
          <p:grpSp>
            <p:nvGrpSpPr>
              <p:cNvPr id="20" name="Gruppieren 19"/>
              <p:cNvGrpSpPr/>
              <p:nvPr/>
            </p:nvGrpSpPr>
            <p:grpSpPr>
              <a:xfrm>
                <a:off x="0" y="0"/>
                <a:ext cx="4404360" cy="2491105"/>
                <a:chOff x="0" y="0"/>
                <a:chExt cx="4404360" cy="2491105"/>
              </a:xfrm>
            </p:grpSpPr>
            <p:graphicFrame>
              <p:nvGraphicFramePr>
                <p:cNvPr id="21" name="Diagramm 20"/>
                <p:cNvGraphicFramePr/>
                <p:nvPr/>
              </p:nvGraphicFramePr>
              <p:xfrm>
                <a:off x="373380" y="0"/>
                <a:ext cx="3679190" cy="2491105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2" r:lo="rId3" r:qs="rId4" r:cs="rId5"/>
                </a:graphicData>
              </a:graphic>
            </p:graphicFrame>
            <p:graphicFrame>
              <p:nvGraphicFramePr>
                <p:cNvPr id="22" name="Diagramm 21"/>
                <p:cNvGraphicFramePr/>
                <p:nvPr>
                  <p:extLst>
                    <p:ext uri="{D42A27DB-BD31-4B8C-83A1-F6EECF244321}">
                      <p14:modId xmlns:p14="http://schemas.microsoft.com/office/powerpoint/2010/main" val="3842672205"/>
                    </p:ext>
                  </p:extLst>
                </p:nvPr>
              </p:nvGraphicFramePr>
              <p:xfrm>
                <a:off x="0" y="845820"/>
                <a:ext cx="4404360" cy="800100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7" r:lo="rId8" r:qs="rId9" r:cs="rId10"/>
                </a:graphicData>
              </a:graphic>
            </p:graphicFrame>
          </p:grpSp>
        </p:grpSp>
        <p:cxnSp>
          <p:nvCxnSpPr>
            <p:cNvPr id="15" name="Gerade Verbindung mit Pfeil 14"/>
            <p:cNvCxnSpPr/>
            <p:nvPr/>
          </p:nvCxnSpPr>
          <p:spPr>
            <a:xfrm>
              <a:off x="853440" y="3246120"/>
              <a:ext cx="425958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Legende mit Linie 1 22"/>
          <p:cNvSpPr/>
          <p:nvPr/>
        </p:nvSpPr>
        <p:spPr>
          <a:xfrm>
            <a:off x="5911273" y="1394691"/>
            <a:ext cx="1945182" cy="576781"/>
          </a:xfrm>
          <a:prstGeom prst="borderCallout1">
            <a:avLst>
              <a:gd name="adj1" fmla="val 18750"/>
              <a:gd name="adj2" fmla="val -8333"/>
              <a:gd name="adj3" fmla="val 98088"/>
              <a:gd name="adj4" fmla="val -2266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>
                <a:solidFill>
                  <a:schemeClr val="tx1"/>
                </a:solidFill>
              </a:rPr>
              <a:t>Story/Plot-Verlauf</a:t>
            </a:r>
          </a:p>
          <a:p>
            <a:pPr algn="ctr"/>
            <a:r>
              <a:rPr lang="de-DE" sz="1400">
                <a:solidFill>
                  <a:schemeClr val="tx1"/>
                </a:solidFill>
              </a:rPr>
              <a:t>des Ovid-Textes</a:t>
            </a:r>
          </a:p>
        </p:txBody>
      </p:sp>
      <p:sp>
        <p:nvSpPr>
          <p:cNvPr id="24" name="Geschweifte Klammer rechts 23"/>
          <p:cNvSpPr/>
          <p:nvPr/>
        </p:nvSpPr>
        <p:spPr>
          <a:xfrm>
            <a:off x="8626238" y="3276267"/>
            <a:ext cx="369608" cy="923637"/>
          </a:xfrm>
          <a:prstGeom prst="rightBrac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9324031" y="3196198"/>
            <a:ext cx="26426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Mythischer Stoff </a:t>
            </a:r>
            <a:r>
              <a:rPr lang="de-DE" cap="small">
                <a:solidFill>
                  <a:srgbClr val="0070C0"/>
                </a:solidFill>
              </a:rPr>
              <a:t>Apollon liebt Daphne</a:t>
            </a:r>
          </a:p>
          <a:p>
            <a:r>
              <a:rPr lang="de-DE"/>
              <a:t>als offenes „Potenzial“</a:t>
            </a:r>
          </a:p>
          <a:p>
            <a:r>
              <a:rPr lang="de-DE"/>
              <a:t>vieler Varianten</a:t>
            </a:r>
          </a:p>
        </p:txBody>
      </p:sp>
    </p:spTree>
    <p:extLst>
      <p:ext uri="{BB962C8B-B14F-4D97-AF65-F5344CB8AC3E}">
        <p14:creationId xmlns:p14="http://schemas.microsoft.com/office/powerpoint/2010/main" val="243284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>
                <a:solidFill>
                  <a:prstClr val="black"/>
                </a:solidFill>
              </a:rPr>
              <a:t>Erzählstoff(variante) vs. Story/Plot</a:t>
            </a:r>
            <a:endParaRPr lang="de-DE" sz="320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30908" y="1228436"/>
            <a:ext cx="11850255" cy="5264439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de-DE" sz="2400" b="1">
                <a:sym typeface="Wingdings" panose="05000000000000000000" pitchFamily="2" charset="2"/>
              </a:rPr>
              <a:t>Unterschiede: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de-DE" sz="2400" b="1" i="1">
                <a:sym typeface="Wingdings" panose="05000000000000000000" pitchFamily="2" charset="2"/>
              </a:rPr>
              <a:t>plot</a:t>
            </a:r>
            <a:r>
              <a:rPr lang="de-DE" sz="2400">
                <a:sym typeface="Wingdings" panose="05000000000000000000" pitchFamily="2" charset="2"/>
              </a:rPr>
              <a:t> und </a:t>
            </a:r>
            <a:r>
              <a:rPr lang="de-DE" sz="2400" b="1" i="1">
                <a:sym typeface="Wingdings" panose="05000000000000000000" pitchFamily="2" charset="2"/>
              </a:rPr>
              <a:t>story</a:t>
            </a:r>
            <a:r>
              <a:rPr lang="de-DE" sz="2400">
                <a:sym typeface="Wingdings" panose="05000000000000000000" pitchFamily="2" charset="2"/>
              </a:rPr>
              <a:t> sind </a:t>
            </a:r>
            <a:r>
              <a:rPr lang="de-DE" sz="2400" u="sng">
                <a:sym typeface="Wingdings" panose="05000000000000000000" pitchFamily="2" charset="2"/>
              </a:rPr>
              <a:t>medienspezifische</a:t>
            </a:r>
            <a:r>
              <a:rPr lang="de-DE" sz="2400">
                <a:sym typeface="Wingdings" panose="05000000000000000000" pitchFamily="2" charset="2"/>
              </a:rPr>
              <a:t>, </a:t>
            </a:r>
            <a:r>
              <a:rPr lang="de-DE" sz="2400" b="1" u="sng">
                <a:sym typeface="Wingdings" panose="05000000000000000000" pitchFamily="2" charset="2"/>
              </a:rPr>
              <a:t>textbezogene</a:t>
            </a:r>
            <a:r>
              <a:rPr lang="de-DE" sz="2400">
                <a:sym typeface="Wingdings" panose="05000000000000000000" pitchFamily="2" charset="2"/>
              </a:rPr>
              <a:t> Begriffe</a:t>
            </a:r>
          </a:p>
          <a:p>
            <a:pPr>
              <a:spcBef>
                <a:spcPts val="1800"/>
              </a:spcBef>
            </a:pPr>
            <a:r>
              <a:rPr lang="de-DE" sz="2400">
                <a:sym typeface="Wingdings" panose="05000000000000000000" pitchFamily="2" charset="2"/>
              </a:rPr>
              <a:t> Hauptkriterium = </a:t>
            </a:r>
            <a:r>
              <a:rPr lang="de-DE" sz="2400" b="1">
                <a:sym typeface="Wingdings" panose="05000000000000000000" pitchFamily="2" charset="2"/>
              </a:rPr>
              <a:t>formaler</a:t>
            </a:r>
            <a:r>
              <a:rPr lang="de-DE" sz="2400">
                <a:sym typeface="Wingdings" panose="05000000000000000000" pitchFamily="2" charset="2"/>
              </a:rPr>
              <a:t> Natur</a:t>
            </a:r>
          </a:p>
          <a:p>
            <a:pPr>
              <a:spcBef>
                <a:spcPts val="1800"/>
              </a:spcBef>
            </a:pPr>
            <a:endParaRPr lang="de-DE" sz="900">
              <a:sym typeface="Wingdings" panose="05000000000000000000" pitchFamily="2" charset="2"/>
            </a:endParaRP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de-DE" sz="2400" b="1">
                <a:sym typeface="Wingdings" panose="05000000000000000000" pitchFamily="2" charset="2"/>
              </a:rPr>
              <a:t>Erzählstoff-Variante</a:t>
            </a:r>
            <a:r>
              <a:rPr lang="de-DE" sz="2400">
                <a:sym typeface="Wingdings" panose="05000000000000000000" pitchFamily="2" charset="2"/>
              </a:rPr>
              <a:t> und </a:t>
            </a:r>
            <a:r>
              <a:rPr lang="de-DE" sz="2400" b="1">
                <a:sym typeface="Wingdings" panose="05000000000000000000" pitchFamily="2" charset="2"/>
              </a:rPr>
              <a:t>Erzählstoff</a:t>
            </a:r>
            <a:r>
              <a:rPr lang="de-DE" sz="2400">
                <a:sym typeface="Wingdings" panose="05000000000000000000" pitchFamily="2" charset="2"/>
              </a:rPr>
              <a:t> sind text- und überhaupt gänzlich </a:t>
            </a:r>
            <a:r>
              <a:rPr lang="de-DE" sz="2400" u="sng">
                <a:sym typeface="Wingdings" panose="05000000000000000000" pitchFamily="2" charset="2"/>
              </a:rPr>
              <a:t>medien-unabhängige</a:t>
            </a:r>
            <a:r>
              <a:rPr lang="de-DE" sz="2400">
                <a:sym typeface="Wingdings" panose="05000000000000000000" pitchFamily="2" charset="2"/>
              </a:rPr>
              <a:t>, also </a:t>
            </a:r>
            <a:r>
              <a:rPr lang="de-DE" sz="2400" b="1">
                <a:sym typeface="Wingdings" panose="05000000000000000000" pitchFamily="2" charset="2"/>
              </a:rPr>
              <a:t>transmediale</a:t>
            </a:r>
            <a:r>
              <a:rPr lang="de-DE" sz="2400">
                <a:sym typeface="Wingdings" panose="05000000000000000000" pitchFamily="2" charset="2"/>
              </a:rPr>
              <a:t>, </a:t>
            </a:r>
            <a:r>
              <a:rPr lang="de-DE" sz="2400" b="1" u="sng">
                <a:sym typeface="Wingdings" panose="05000000000000000000" pitchFamily="2" charset="2"/>
              </a:rPr>
              <a:t>stoffbezogene</a:t>
            </a:r>
            <a:r>
              <a:rPr lang="de-DE" sz="2400" i="1">
                <a:sym typeface="Wingdings" panose="05000000000000000000" pitchFamily="2" charset="2"/>
              </a:rPr>
              <a:t> </a:t>
            </a:r>
            <a:r>
              <a:rPr lang="de-DE" sz="2400">
                <a:sym typeface="Wingdings" panose="05000000000000000000" pitchFamily="2" charset="2"/>
              </a:rPr>
              <a:t>Begriffe</a:t>
            </a:r>
          </a:p>
          <a:p>
            <a:pPr>
              <a:spcBef>
                <a:spcPts val="1800"/>
              </a:spcBef>
            </a:pPr>
            <a:r>
              <a:rPr lang="de-DE" sz="2400">
                <a:sym typeface="Wingdings" panose="05000000000000000000" pitchFamily="2" charset="2"/>
              </a:rPr>
              <a:t> Hauptkriterien = </a:t>
            </a:r>
            <a:r>
              <a:rPr lang="de-DE" sz="2400" b="1">
                <a:sym typeface="Wingdings" panose="05000000000000000000" pitchFamily="2" charset="2"/>
              </a:rPr>
              <a:t>inhaltlicher </a:t>
            </a:r>
            <a:r>
              <a:rPr lang="de-DE" sz="2400">
                <a:sym typeface="Wingdings" panose="05000000000000000000" pitchFamily="2" charset="2"/>
              </a:rPr>
              <a:t>Natur</a:t>
            </a:r>
          </a:p>
          <a:p>
            <a:pPr>
              <a:spcBef>
                <a:spcPts val="1800"/>
              </a:spcBef>
            </a:pPr>
            <a:endParaRPr lang="de-DE" sz="2400" b="1"/>
          </a:p>
          <a:p>
            <a:pPr indent="-576000"/>
            <a:endParaRPr lang="de-DE" sz="2400">
              <a:sym typeface="Wingdings" panose="05000000000000000000" pitchFamily="2" charset="2"/>
            </a:endParaRPr>
          </a:p>
          <a:p>
            <a:pPr indent="-576000"/>
            <a:endParaRPr lang="de-DE" sz="2400">
              <a:sym typeface="Wingdings" panose="05000000000000000000" pitchFamily="2" charset="2"/>
            </a:endParaRPr>
          </a:p>
          <a:p>
            <a:pPr indent="-576000"/>
            <a:endParaRPr lang="de-DE" sz="2600">
              <a:sym typeface="Wingdings" panose="05000000000000000000" pitchFamily="2" charset="2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211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Was ist ein Erzählstoff?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76429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>
                <a:solidFill>
                  <a:prstClr val="black"/>
                </a:solidFill>
              </a:rPr>
              <a:t>Erzählstoff(variante) vs. Story/Plot</a:t>
            </a:r>
            <a:endParaRPr lang="de-DE" sz="320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30908" y="1228436"/>
            <a:ext cx="11850255" cy="5264439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de-DE" sz="2400" b="1">
                <a:sym typeface="Wingdings" panose="05000000000000000000" pitchFamily="2" charset="2"/>
              </a:rPr>
              <a:t>Folgerungen:</a:t>
            </a:r>
          </a:p>
          <a:p>
            <a:pPr>
              <a:spcBef>
                <a:spcPts val="2400"/>
              </a:spcBef>
            </a:pPr>
            <a:r>
              <a:rPr lang="de-DE" sz="2400" b="1">
                <a:sym typeface="Wingdings" panose="05000000000000000000" pitchFamily="2" charset="2"/>
              </a:rPr>
              <a:t> </a:t>
            </a:r>
            <a:r>
              <a:rPr lang="de-DE" sz="2400" b="1" u="sng"/>
              <a:t>ein</a:t>
            </a:r>
            <a:r>
              <a:rPr lang="de-DE" sz="2400" b="1"/>
              <a:t> Text</a:t>
            </a:r>
            <a:r>
              <a:rPr lang="de-DE" sz="2400"/>
              <a:t> kann (literaturwissenschaftlich) nur </a:t>
            </a:r>
            <a:r>
              <a:rPr lang="de-DE" sz="2400" b="1" u="sng"/>
              <a:t>eine</a:t>
            </a:r>
            <a:r>
              <a:rPr lang="de-DE" sz="2400" b="1"/>
              <a:t> </a:t>
            </a:r>
            <a:r>
              <a:rPr lang="de-DE" sz="2400" b="1" i="1"/>
              <a:t>story </a:t>
            </a:r>
            <a:r>
              <a:rPr lang="de-DE" sz="2400"/>
              <a:t>(als </a:t>
            </a:r>
            <a:r>
              <a:rPr lang="de-DE" sz="2400" i="1"/>
              <a:t>plot </a:t>
            </a:r>
            <a:r>
              <a:rPr lang="de-DE" sz="2400"/>
              <a:t>„geformt“),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2400"/>
              <a:t>aber (stoffanalytisch) </a:t>
            </a:r>
            <a:r>
              <a:rPr lang="de-DE" sz="2400" b="1" u="sng"/>
              <a:t>mehrere</a:t>
            </a:r>
            <a:r>
              <a:rPr lang="de-DE" sz="2400" b="1"/>
              <a:t> </a:t>
            </a:r>
            <a:r>
              <a:rPr lang="de-DE" sz="2400" b="1" i="1"/>
              <a:t>Erzählstoffe</a:t>
            </a:r>
            <a:r>
              <a:rPr lang="de-DE" sz="2400" b="1"/>
              <a:t> </a:t>
            </a:r>
            <a:r>
              <a:rPr lang="de-DE" sz="2400"/>
              <a:t>(in bestimmten Varianten) beinhalten</a:t>
            </a:r>
          </a:p>
          <a:p>
            <a:pPr lvl="0">
              <a:lnSpc>
                <a:spcPct val="100000"/>
              </a:lnSpc>
              <a:spcBef>
                <a:spcPts val="2400"/>
              </a:spcBef>
            </a:pPr>
            <a:r>
              <a:rPr lang="de-DE" sz="2400" b="1">
                <a:sym typeface="Wingdings" panose="05000000000000000000" pitchFamily="2" charset="2"/>
              </a:rPr>
              <a:t> </a:t>
            </a:r>
            <a:r>
              <a:rPr lang="de-DE" sz="2400" smtClean="0">
                <a:sym typeface="Wingdings" panose="05000000000000000000" pitchFamily="2" charset="2"/>
              </a:rPr>
              <a:t>selbst </a:t>
            </a:r>
            <a:r>
              <a:rPr lang="de-DE" sz="2400" i="1" smtClean="0">
                <a:sym typeface="Wingdings" panose="05000000000000000000" pitchFamily="2" charset="2"/>
              </a:rPr>
              <a:t>wenn </a:t>
            </a:r>
            <a:r>
              <a:rPr lang="de-DE" sz="2400" b="1" u="sng" smtClean="0"/>
              <a:t>ein</a:t>
            </a:r>
            <a:r>
              <a:rPr lang="de-DE" sz="2400" b="1" smtClean="0"/>
              <a:t> </a:t>
            </a:r>
            <a:r>
              <a:rPr lang="de-DE" sz="2400" b="1"/>
              <a:t>Text</a:t>
            </a:r>
            <a:r>
              <a:rPr lang="de-DE" sz="2400"/>
              <a:t> </a:t>
            </a:r>
            <a:r>
              <a:rPr lang="de-DE" sz="2400" smtClean="0"/>
              <a:t>(</a:t>
            </a:r>
            <a:r>
              <a:rPr lang="de-DE" sz="2400"/>
              <a:t>stoffanalytisch) </a:t>
            </a:r>
            <a:r>
              <a:rPr lang="de-DE" sz="2400" smtClean="0"/>
              <a:t>nur </a:t>
            </a:r>
            <a:r>
              <a:rPr lang="de-DE" sz="2400" b="1" u="sng"/>
              <a:t>eine</a:t>
            </a:r>
            <a:r>
              <a:rPr lang="de-DE" sz="2400" b="1"/>
              <a:t> mythische Stoffvariante</a:t>
            </a:r>
            <a:r>
              <a:rPr lang="de-DE" sz="2400"/>
              <a:t> </a:t>
            </a:r>
            <a:r>
              <a:rPr lang="de-DE" sz="2400" smtClean="0"/>
              <a:t>beinhaltet, ist </a:t>
            </a:r>
            <a:r>
              <a:rPr lang="de-DE" sz="2400" i="1"/>
              <a:t>story</a:t>
            </a:r>
            <a:r>
              <a:rPr lang="de-DE" sz="2400"/>
              <a:t> </a:t>
            </a:r>
            <a:r>
              <a:rPr lang="de-DE" sz="2400" b="1" u="sng"/>
              <a:t>nicht</a:t>
            </a:r>
            <a:r>
              <a:rPr lang="de-DE" sz="2400"/>
              <a:t> gleich Stoffvariante!</a:t>
            </a:r>
          </a:p>
          <a:p>
            <a:pPr lvl="0">
              <a:lnSpc>
                <a:spcPct val="100000"/>
              </a:lnSpc>
              <a:spcBef>
                <a:spcPts val="2400"/>
              </a:spcBef>
            </a:pPr>
            <a:r>
              <a:rPr lang="de-DE" sz="2400" b="1"/>
              <a:t>Gründe:</a:t>
            </a:r>
          </a:p>
          <a:p>
            <a:pPr lvl="0">
              <a:lnSpc>
                <a:spcPct val="100000"/>
              </a:lnSpc>
              <a:spcBef>
                <a:spcPts val="600"/>
              </a:spcBef>
            </a:pPr>
            <a:r>
              <a:rPr lang="de-DE" sz="2400"/>
              <a:t>Zur Stoffvariante gehören</a:t>
            </a:r>
          </a:p>
          <a:p>
            <a:pPr marL="1143000"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2000" b="1"/>
              <a:t>alle impliziten Erzählstoff-Elemente </a:t>
            </a:r>
            <a:r>
              <a:rPr lang="de-DE" sz="2000" b="1" i="1"/>
              <a:t>noch dazu</a:t>
            </a:r>
            <a:r>
              <a:rPr lang="de-DE" sz="2000"/>
              <a:t>, die sich aus dem medial explizit zur Darstellung Gebrachten eindeutig rekonstruieren lassen (aufgrund logischer Kriterien oder spezifischen Kulturwissens)</a:t>
            </a:r>
          </a:p>
          <a:p>
            <a:pPr marL="1143000"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2000" b="1"/>
              <a:t>alle nicht zum Erzählstoff gehörigen Elemente </a:t>
            </a:r>
            <a:r>
              <a:rPr lang="de-DE" sz="2000" b="1" i="1"/>
              <a:t>nicht dazu</a:t>
            </a:r>
            <a:r>
              <a:rPr lang="de-DE" sz="2000" b="1"/>
              <a:t> </a:t>
            </a:r>
            <a:r>
              <a:rPr lang="de-DE" sz="2000"/>
              <a:t>(z.B. Inkorporation von anderen Stoffen, Verweise auf andere Stoffe, Erzähler-Kommentare, Paratexte wie Gattungsbezeichnungen oder Kolophone etc.)</a:t>
            </a:r>
          </a:p>
          <a:p>
            <a:pPr indent="-576000"/>
            <a:endParaRPr lang="de-DE" sz="2400">
              <a:sym typeface="Wingdings" panose="05000000000000000000" pitchFamily="2" charset="2"/>
            </a:endParaRPr>
          </a:p>
          <a:p>
            <a:pPr indent="-576000"/>
            <a:endParaRPr lang="de-DE" sz="2600">
              <a:sym typeface="Wingdings" panose="05000000000000000000" pitchFamily="2" charset="2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9855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Problem-Bestimmung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7945" y="1228436"/>
            <a:ext cx="11598564" cy="5264439"/>
          </a:xfrm>
        </p:spPr>
        <p:txBody>
          <a:bodyPr>
            <a:normAutofit/>
          </a:bodyPr>
          <a:lstStyle/>
          <a:p>
            <a:endParaRPr lang="de-DE" sz="2400" b="1" smtClean="0"/>
          </a:p>
          <a:p>
            <a:r>
              <a:rPr lang="de-DE" sz="2400" b="1" smtClean="0"/>
              <a:t>Oft keine Unterscheidung zwischen:</a:t>
            </a:r>
            <a:endParaRPr lang="de-DE" sz="2400" b="1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smtClean="0"/>
              <a:t>dem Erzählstoff-Begriff und literaturwissenschaftlichen Begriffen wie </a:t>
            </a:r>
            <a:r>
              <a:rPr lang="de-DE" sz="2400" i="1" smtClean="0"/>
              <a:t>story</a:t>
            </a:r>
            <a:r>
              <a:rPr lang="de-DE" sz="2400" smtClean="0"/>
              <a:t> </a:t>
            </a:r>
            <a:r>
              <a:rPr lang="de-DE" sz="2400"/>
              <a:t>oder </a:t>
            </a:r>
            <a:r>
              <a:rPr lang="de-DE" sz="2400" i="1" smtClean="0"/>
              <a:t>plot</a:t>
            </a:r>
            <a:r>
              <a:rPr lang="de-DE" sz="2400" smtClean="0"/>
              <a:t>, die dem Erzählstoff-Begriff nur ähnlich sind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/>
              <a:t>einer </a:t>
            </a:r>
            <a:r>
              <a:rPr lang="de-DE" sz="2400" i="1"/>
              <a:t>medialen Konkretion </a:t>
            </a:r>
            <a:r>
              <a:rPr lang="de-DE" sz="2400"/>
              <a:t>eines Erzählstoffs und dem </a:t>
            </a:r>
            <a:r>
              <a:rPr lang="de-DE" sz="2400" i="1"/>
              <a:t>Erzählstoff selbst</a:t>
            </a:r>
          </a:p>
          <a:p>
            <a:endParaRPr lang="de-DE" sz="2400" smtClean="0"/>
          </a:p>
          <a:p>
            <a:r>
              <a:rPr lang="de-DE" sz="2400" smtClean="0">
                <a:sym typeface="Wingdings" panose="05000000000000000000" pitchFamily="2" charset="2"/>
              </a:rPr>
              <a:t> Komponente der </a:t>
            </a:r>
            <a:r>
              <a:rPr lang="de-DE" sz="2400" b="1" smtClean="0">
                <a:sym typeface="Wingdings" panose="05000000000000000000" pitchFamily="2" charset="2"/>
              </a:rPr>
              <a:t>Transmedialität</a:t>
            </a:r>
            <a:r>
              <a:rPr lang="de-DE" sz="2400">
                <a:sym typeface="Wingdings" panose="05000000000000000000" pitchFamily="2" charset="2"/>
              </a:rPr>
              <a:t> </a:t>
            </a:r>
            <a:r>
              <a:rPr lang="de-DE" sz="2400" smtClean="0">
                <a:sym typeface="Wingdings" panose="05000000000000000000" pitchFamily="2" charset="2"/>
              </a:rPr>
              <a:t>für Erzählstoff-Begriff </a:t>
            </a:r>
            <a:r>
              <a:rPr lang="de-DE" sz="2400" i="1" smtClean="0">
                <a:sym typeface="Wingdings" panose="05000000000000000000" pitchFamily="2" charset="2"/>
              </a:rPr>
              <a:t>zentral</a:t>
            </a:r>
            <a:r>
              <a:rPr lang="de-DE" sz="2400" smtClean="0">
                <a:sym typeface="Wingdings" panose="05000000000000000000" pitchFamily="2" charset="2"/>
              </a:rPr>
              <a:t>!</a:t>
            </a:r>
            <a:endParaRPr lang="de-DE" sz="24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20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Transmedialität von Erzählstoffen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7763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Transmedialität von Erzählstoffen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6495" y="1246909"/>
            <a:ext cx="4888923" cy="5328659"/>
          </a:xfrm>
        </p:spPr>
        <p:txBody>
          <a:bodyPr>
            <a:normAutofit/>
          </a:bodyPr>
          <a:lstStyle/>
          <a:p>
            <a:r>
              <a:rPr lang="de-DE" sz="2600"/>
              <a:t>z.B. ein </a:t>
            </a:r>
            <a:r>
              <a:rPr lang="de-DE" sz="2600" b="1"/>
              <a:t>mythischer Erzählstoff </a:t>
            </a:r>
            <a:r>
              <a:rPr lang="de-DE" sz="2600">
                <a:latin typeface="Century" panose="02040604050505020304" pitchFamily="18" charset="0"/>
              </a:rPr>
              <a:t>≠</a:t>
            </a:r>
            <a:r>
              <a:rPr lang="de-DE" sz="2600"/>
              <a:t> </a:t>
            </a:r>
            <a:r>
              <a:rPr lang="de-DE" sz="2600" dirty="0"/>
              <a:t>Text, </a:t>
            </a:r>
            <a:r>
              <a:rPr lang="de-DE" sz="2600" dirty="0">
                <a:latin typeface="Century" panose="02040604050505020304" pitchFamily="18" charset="0"/>
              </a:rPr>
              <a:t>≠ </a:t>
            </a:r>
            <a:r>
              <a:rPr lang="de-DE" sz="2600" dirty="0"/>
              <a:t>Bild</a:t>
            </a:r>
          </a:p>
          <a:p>
            <a:r>
              <a:rPr lang="de-DE" sz="2600"/>
              <a:t>sondern </a:t>
            </a:r>
            <a:r>
              <a:rPr lang="de-DE" sz="2600" i="1"/>
              <a:t>Inhalt</a:t>
            </a:r>
            <a:r>
              <a:rPr lang="de-DE" sz="2600"/>
              <a:t>, der </a:t>
            </a:r>
            <a:r>
              <a:rPr lang="de-DE" sz="2600" dirty="0"/>
              <a:t>Text</a:t>
            </a:r>
            <a:r>
              <a:rPr lang="de-DE" sz="2600"/>
              <a:t>, Bild … zugrundeliegt</a:t>
            </a:r>
            <a:endParaRPr lang="de-DE" sz="2600" dirty="0"/>
          </a:p>
          <a:p>
            <a:endParaRPr lang="de-DE" sz="1600" dirty="0">
              <a:sym typeface="Wingdings" panose="05000000000000000000" pitchFamily="2" charset="2"/>
            </a:endParaRPr>
          </a:p>
          <a:p>
            <a:r>
              <a:rPr lang="de-DE" sz="2600" dirty="0">
                <a:sym typeface="Wingdings" panose="05000000000000000000" pitchFamily="2" charset="2"/>
              </a:rPr>
              <a:t> </a:t>
            </a:r>
            <a:r>
              <a:rPr lang="de-DE" sz="2600"/>
              <a:t>Erzählstoff existiert </a:t>
            </a:r>
            <a:r>
              <a:rPr lang="de-DE" sz="2600" i="1"/>
              <a:t>transmedial</a:t>
            </a:r>
            <a:endParaRPr lang="de-DE" sz="2600" i="1" dirty="0"/>
          </a:p>
          <a:p>
            <a:endParaRPr lang="de-DE" sz="2600" dirty="0"/>
          </a:p>
          <a:p>
            <a:endParaRPr lang="de-DE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F13653-C0FD-4A8D-A569-87EB4F0CF674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3658517472"/>
              </p:ext>
            </p:extLst>
          </p:nvPr>
        </p:nvGraphicFramePr>
        <p:xfrm>
          <a:off x="4174836" y="115690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969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Intermedialität – Transmedialität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274" y="1228436"/>
            <a:ext cx="11711708" cy="5264439"/>
          </a:xfrm>
        </p:spPr>
        <p:txBody>
          <a:bodyPr/>
          <a:lstStyle/>
          <a:p>
            <a:r>
              <a:rPr lang="de-DE" sz="2400" b="1"/>
              <a:t>Intermedialität</a:t>
            </a:r>
            <a:r>
              <a:rPr lang="de-DE" sz="2400"/>
              <a:t> = „Hyperonym für die Gesamtheit aller Mediengrenzen über-schreitenden Phänomene“ (Rajewsky 2002, 12); „in einem weiten Sinn jedes Überschreiten von Grenzen zwischen konventionell als distinkt angesehenen Ausdrucks- oder Kommunikationsmedien“ (Wolf 2013, 344)</a:t>
            </a:r>
          </a:p>
          <a:p>
            <a:r>
              <a:rPr lang="de-DE" sz="2400" b="1"/>
              <a:t>Untersuchungsbereiche: </a:t>
            </a:r>
          </a:p>
          <a:p>
            <a:pPr lvl="1"/>
            <a:r>
              <a:rPr lang="de-DE" sz="2100"/>
              <a:t>Medienwechsel: Übertragung eines Inhalts von einer Medienart in eine andere (z.B. Verfilmung eines Buches)</a:t>
            </a:r>
          </a:p>
          <a:p>
            <a:pPr lvl="1"/>
            <a:r>
              <a:rPr lang="de-DE" sz="2100"/>
              <a:t>Kombination verschiedener Medienarten (z.B. Foto-Roman)</a:t>
            </a:r>
          </a:p>
          <a:p>
            <a:pPr lvl="1"/>
            <a:r>
              <a:rPr lang="de-DE" sz="2100"/>
              <a:t>intermediale Bezüge zwischen (verschiedenen) Medien(arten) (z.B. Bildbeschreibung, d.h. Bild im Textmedium; oder Bild mit Textbeischrift)</a:t>
            </a:r>
          </a:p>
          <a:p>
            <a:r>
              <a:rPr lang="de-DE" sz="2400" b="1"/>
              <a:t>Transmedialität</a:t>
            </a:r>
            <a:r>
              <a:rPr lang="de-DE" sz="2400"/>
              <a:t> = Eigenschaft von Inhalten, nicht </a:t>
            </a:r>
            <a:r>
              <a:rPr lang="de-DE" sz="2400" i="1"/>
              <a:t>a priori </a:t>
            </a:r>
            <a:r>
              <a:rPr lang="de-DE" sz="2400"/>
              <a:t>auf bestimmte Medien und Medienarten festgelegt zu sein; „medienunspezifische ‘Wanderphänomene’ … , wie z. B. das Auftreten desselben Stoffes … in verschiedenen Medien“ (Rajewsky 2002, 12)</a:t>
            </a:r>
          </a:p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0778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/>
              <a:t>Antike Mythen und mediale Konkretionen</a:t>
            </a:r>
            <a:endParaRPr lang="de-DE" sz="32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6916792" y="3782287"/>
            <a:ext cx="2147684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b="1" smtClean="0"/>
              <a:t>mündliche</a:t>
            </a:r>
            <a:r>
              <a:rPr lang="de-DE" sz="2200" smtClean="0"/>
              <a:t> </a:t>
            </a:r>
            <a:r>
              <a:rPr lang="de-DE" sz="2200" b="1" smtClean="0"/>
              <a:t>Erzählungen</a:t>
            </a:r>
          </a:p>
          <a:p>
            <a:r>
              <a:rPr lang="de-DE" sz="2200" i="1" smtClean="0"/>
              <a:t>in Prosa oder Poesie, Lied …</a:t>
            </a:r>
            <a:endParaRPr lang="de-DE" sz="2200" i="1"/>
          </a:p>
        </p:txBody>
      </p:sp>
      <p:sp>
        <p:nvSpPr>
          <p:cNvPr id="11" name="Textfeld 10"/>
          <p:cNvSpPr txBox="1"/>
          <p:nvPr/>
        </p:nvSpPr>
        <p:spPr>
          <a:xfrm>
            <a:off x="1712269" y="3800637"/>
            <a:ext cx="1921164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b="1" smtClean="0"/>
              <a:t>Texte</a:t>
            </a:r>
          </a:p>
          <a:p>
            <a:endParaRPr lang="de-DE" sz="2200" b="1" smtClean="0"/>
          </a:p>
          <a:p>
            <a:r>
              <a:rPr lang="de-DE" sz="2200" i="1" smtClean="0"/>
              <a:t>in Prosa oder Poesie …</a:t>
            </a:r>
            <a:endParaRPr lang="de-DE" sz="2200" i="1"/>
          </a:p>
        </p:txBody>
      </p:sp>
      <p:sp>
        <p:nvSpPr>
          <p:cNvPr id="13" name="Textfeld 12"/>
          <p:cNvSpPr txBox="1"/>
          <p:nvPr/>
        </p:nvSpPr>
        <p:spPr>
          <a:xfrm>
            <a:off x="4241853" y="3791787"/>
            <a:ext cx="2179779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b="1" smtClean="0"/>
              <a:t>Bilder</a:t>
            </a:r>
          </a:p>
          <a:p>
            <a:endParaRPr lang="de-DE" sz="2200" b="1" smtClean="0"/>
          </a:p>
          <a:p>
            <a:r>
              <a:rPr lang="de-DE" sz="2200" i="1" smtClean="0"/>
              <a:t>Gemälde, Reliefs, Statuen …</a:t>
            </a:r>
            <a:endParaRPr lang="de-DE" sz="2200" i="1"/>
          </a:p>
        </p:txBody>
      </p:sp>
      <p:sp>
        <p:nvSpPr>
          <p:cNvPr id="15" name="Textfeld 14"/>
          <p:cNvSpPr txBox="1"/>
          <p:nvPr/>
        </p:nvSpPr>
        <p:spPr>
          <a:xfrm>
            <a:off x="9559636" y="3782288"/>
            <a:ext cx="2082224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b="1" smtClean="0"/>
              <a:t>Handlungen</a:t>
            </a:r>
          </a:p>
          <a:p>
            <a:endParaRPr lang="de-DE" sz="2200" b="1" smtClean="0"/>
          </a:p>
          <a:p>
            <a:r>
              <a:rPr lang="de-DE" sz="2200" i="1" smtClean="0"/>
              <a:t>Rituale, Theater, Pantomime …</a:t>
            </a:r>
            <a:endParaRPr lang="de-DE" sz="2200" i="1"/>
          </a:p>
        </p:txBody>
      </p:sp>
      <p:sp>
        <p:nvSpPr>
          <p:cNvPr id="44" name="Textfeld 43"/>
          <p:cNvSpPr txBox="1"/>
          <p:nvPr/>
        </p:nvSpPr>
        <p:spPr>
          <a:xfrm>
            <a:off x="1703521" y="5712890"/>
            <a:ext cx="9938339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3200" b="1"/>
              <a:t>mythische Erzählstoffe</a:t>
            </a:r>
            <a:endParaRPr lang="de-DE" sz="3200"/>
          </a:p>
        </p:txBody>
      </p:sp>
      <p:sp>
        <p:nvSpPr>
          <p:cNvPr id="45" name="Pfeil nach oben 44"/>
          <p:cNvSpPr/>
          <p:nvPr/>
        </p:nvSpPr>
        <p:spPr>
          <a:xfrm>
            <a:off x="2442875" y="5368669"/>
            <a:ext cx="459949" cy="277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Pfeil nach oben 45"/>
          <p:cNvSpPr/>
          <p:nvPr/>
        </p:nvSpPr>
        <p:spPr>
          <a:xfrm>
            <a:off x="5101767" y="5369258"/>
            <a:ext cx="459949" cy="277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Pfeil nach oben 46"/>
          <p:cNvSpPr/>
          <p:nvPr/>
        </p:nvSpPr>
        <p:spPr>
          <a:xfrm>
            <a:off x="7760659" y="5368669"/>
            <a:ext cx="459949" cy="277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Pfeil nach oben 47"/>
          <p:cNvSpPr/>
          <p:nvPr/>
        </p:nvSpPr>
        <p:spPr>
          <a:xfrm>
            <a:off x="10370773" y="5368670"/>
            <a:ext cx="459949" cy="277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997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/>
              <a:t>Antike Mythen und mediale Konkretionen</a:t>
            </a:r>
            <a:endParaRPr lang="de-DE" sz="32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6916792" y="3782287"/>
            <a:ext cx="2147684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b="1" smtClean="0"/>
              <a:t>mündliche</a:t>
            </a:r>
            <a:r>
              <a:rPr lang="de-DE" sz="2200" smtClean="0"/>
              <a:t> </a:t>
            </a:r>
            <a:r>
              <a:rPr lang="de-DE" sz="2200" b="1" smtClean="0"/>
              <a:t>Erzählungen</a:t>
            </a:r>
          </a:p>
          <a:p>
            <a:r>
              <a:rPr lang="de-DE" sz="2200" i="1" smtClean="0"/>
              <a:t>in Prosa oder Poesie, Lied …</a:t>
            </a:r>
            <a:endParaRPr lang="de-DE" sz="2200" i="1"/>
          </a:p>
        </p:txBody>
      </p:sp>
      <p:sp>
        <p:nvSpPr>
          <p:cNvPr id="9" name="Textfeld 8"/>
          <p:cNvSpPr txBox="1"/>
          <p:nvPr/>
        </p:nvSpPr>
        <p:spPr>
          <a:xfrm rot="3166423">
            <a:off x="228711" y="2878537"/>
            <a:ext cx="20761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800">
                <a:sym typeface="Symbol" panose="05050102010706020507" pitchFamily="18" charset="2"/>
              </a:rPr>
              <a:t></a:t>
            </a:r>
            <a:r>
              <a:rPr lang="de-DE" sz="8800">
                <a:sym typeface="Webdings" panose="05030102010509060703" pitchFamily="18" charset="2"/>
              </a:rPr>
              <a:t></a:t>
            </a:r>
            <a:endParaRPr lang="de-DE" sz="8800"/>
          </a:p>
        </p:txBody>
      </p:sp>
      <p:sp>
        <p:nvSpPr>
          <p:cNvPr id="11" name="Textfeld 10"/>
          <p:cNvSpPr txBox="1"/>
          <p:nvPr/>
        </p:nvSpPr>
        <p:spPr>
          <a:xfrm>
            <a:off x="1712269" y="3800637"/>
            <a:ext cx="1921164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b="1" smtClean="0"/>
              <a:t>Texte</a:t>
            </a:r>
          </a:p>
          <a:p>
            <a:endParaRPr lang="de-DE" sz="2200" b="1" smtClean="0"/>
          </a:p>
          <a:p>
            <a:r>
              <a:rPr lang="de-DE" sz="2200" i="1" smtClean="0"/>
              <a:t>in Prosa oder Poesie …</a:t>
            </a:r>
            <a:endParaRPr lang="de-DE" sz="2200" i="1"/>
          </a:p>
        </p:txBody>
      </p:sp>
      <p:sp>
        <p:nvSpPr>
          <p:cNvPr id="13" name="Textfeld 12"/>
          <p:cNvSpPr txBox="1"/>
          <p:nvPr/>
        </p:nvSpPr>
        <p:spPr>
          <a:xfrm>
            <a:off x="4241853" y="3791787"/>
            <a:ext cx="2179779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b="1" smtClean="0"/>
              <a:t>Bilder</a:t>
            </a:r>
          </a:p>
          <a:p>
            <a:endParaRPr lang="de-DE" sz="2200" b="1" smtClean="0"/>
          </a:p>
          <a:p>
            <a:r>
              <a:rPr lang="de-DE" sz="2200" i="1" smtClean="0"/>
              <a:t>Gemälde, Reliefs, Statuen …</a:t>
            </a:r>
            <a:endParaRPr lang="de-DE" sz="2200" i="1"/>
          </a:p>
        </p:txBody>
      </p:sp>
      <p:sp>
        <p:nvSpPr>
          <p:cNvPr id="15" name="Textfeld 14"/>
          <p:cNvSpPr txBox="1"/>
          <p:nvPr/>
        </p:nvSpPr>
        <p:spPr>
          <a:xfrm>
            <a:off x="9559636" y="3782288"/>
            <a:ext cx="2082224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b="1" smtClean="0"/>
              <a:t>Handlungen</a:t>
            </a:r>
          </a:p>
          <a:p>
            <a:endParaRPr lang="de-DE" sz="2200" b="1" smtClean="0"/>
          </a:p>
          <a:p>
            <a:r>
              <a:rPr lang="de-DE" sz="2200" i="1" smtClean="0"/>
              <a:t>Rituale, Theater, Pantomime …</a:t>
            </a:r>
            <a:endParaRPr lang="de-DE" sz="2200" i="1"/>
          </a:p>
        </p:txBody>
      </p:sp>
      <p:cxnSp>
        <p:nvCxnSpPr>
          <p:cNvPr id="23" name="Gerade Verbindung mit Pfeil 22"/>
          <p:cNvCxnSpPr/>
          <p:nvPr/>
        </p:nvCxnSpPr>
        <p:spPr>
          <a:xfrm>
            <a:off x="1705268" y="3381214"/>
            <a:ext cx="3550223" cy="31007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>
            <a:off x="1703521" y="3379645"/>
            <a:ext cx="1053447" cy="33842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feld 43"/>
          <p:cNvSpPr txBox="1"/>
          <p:nvPr/>
        </p:nvSpPr>
        <p:spPr>
          <a:xfrm>
            <a:off x="1703521" y="5712890"/>
            <a:ext cx="9938339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3200" b="1"/>
              <a:t>mythische Erzählstoffe</a:t>
            </a:r>
            <a:endParaRPr lang="de-DE" sz="3200"/>
          </a:p>
        </p:txBody>
      </p:sp>
      <p:sp>
        <p:nvSpPr>
          <p:cNvPr id="45" name="Pfeil nach oben 44"/>
          <p:cNvSpPr/>
          <p:nvPr/>
        </p:nvSpPr>
        <p:spPr>
          <a:xfrm>
            <a:off x="2442875" y="5368669"/>
            <a:ext cx="459949" cy="277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Pfeil nach oben 45"/>
          <p:cNvSpPr/>
          <p:nvPr/>
        </p:nvSpPr>
        <p:spPr>
          <a:xfrm>
            <a:off x="5101767" y="5369258"/>
            <a:ext cx="459949" cy="277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Pfeil nach oben 46"/>
          <p:cNvSpPr/>
          <p:nvPr/>
        </p:nvSpPr>
        <p:spPr>
          <a:xfrm>
            <a:off x="7760659" y="5368669"/>
            <a:ext cx="459949" cy="277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Pfeil nach oben 47"/>
          <p:cNvSpPr/>
          <p:nvPr/>
        </p:nvSpPr>
        <p:spPr>
          <a:xfrm>
            <a:off x="10370773" y="5368670"/>
            <a:ext cx="459949" cy="277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183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/>
              <a:t>Antike Mythen und mediale Konkretionen</a:t>
            </a:r>
            <a:endParaRPr lang="de-DE" sz="32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6916792" y="3782287"/>
            <a:ext cx="2147684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b="1" smtClean="0"/>
              <a:t>mündliche</a:t>
            </a:r>
            <a:r>
              <a:rPr lang="de-DE" sz="2200" smtClean="0"/>
              <a:t> </a:t>
            </a:r>
            <a:r>
              <a:rPr lang="de-DE" sz="2200" b="1" smtClean="0"/>
              <a:t>Erzählungen</a:t>
            </a:r>
          </a:p>
          <a:p>
            <a:r>
              <a:rPr lang="de-DE" sz="2200" i="1" smtClean="0"/>
              <a:t>in Prosa oder Poesie, Lied …</a:t>
            </a:r>
            <a:endParaRPr lang="de-DE" sz="2200" i="1"/>
          </a:p>
        </p:txBody>
      </p:sp>
      <p:sp>
        <p:nvSpPr>
          <p:cNvPr id="9" name="Textfeld 8"/>
          <p:cNvSpPr txBox="1"/>
          <p:nvPr/>
        </p:nvSpPr>
        <p:spPr>
          <a:xfrm rot="3166423">
            <a:off x="228711" y="2878537"/>
            <a:ext cx="20761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800">
                <a:sym typeface="Symbol" panose="05050102010706020507" pitchFamily="18" charset="2"/>
              </a:rPr>
              <a:t></a:t>
            </a:r>
            <a:r>
              <a:rPr lang="de-DE" sz="8800">
                <a:sym typeface="Webdings" panose="05030102010509060703" pitchFamily="18" charset="2"/>
              </a:rPr>
              <a:t></a:t>
            </a:r>
            <a:endParaRPr lang="de-DE" sz="8800"/>
          </a:p>
        </p:txBody>
      </p:sp>
      <p:sp>
        <p:nvSpPr>
          <p:cNvPr id="10" name="Textfeld 9"/>
          <p:cNvSpPr txBox="1"/>
          <p:nvPr/>
        </p:nvSpPr>
        <p:spPr>
          <a:xfrm>
            <a:off x="1714678" y="1682361"/>
            <a:ext cx="2013524" cy="10464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i="1" smtClean="0"/>
              <a:t>Beschreibungen </a:t>
            </a:r>
            <a:r>
              <a:rPr lang="de-DE" sz="2200" smtClean="0"/>
              <a:t>von </a:t>
            </a:r>
            <a:r>
              <a:rPr lang="de-DE" sz="2200" b="1" smtClean="0"/>
              <a:t>Texten</a:t>
            </a:r>
          </a:p>
          <a:p>
            <a:endParaRPr lang="de-DE" i="1"/>
          </a:p>
        </p:txBody>
      </p:sp>
      <p:sp>
        <p:nvSpPr>
          <p:cNvPr id="11" name="Textfeld 10"/>
          <p:cNvSpPr txBox="1"/>
          <p:nvPr/>
        </p:nvSpPr>
        <p:spPr>
          <a:xfrm>
            <a:off x="1712269" y="3800637"/>
            <a:ext cx="1921164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b="1" smtClean="0"/>
              <a:t>Texte</a:t>
            </a:r>
          </a:p>
          <a:p>
            <a:endParaRPr lang="de-DE" sz="2200" b="1" smtClean="0"/>
          </a:p>
          <a:p>
            <a:r>
              <a:rPr lang="de-DE" sz="2200" i="1" smtClean="0"/>
              <a:t>in Prosa oder Poesie …</a:t>
            </a:r>
            <a:endParaRPr lang="de-DE" sz="2200" i="1"/>
          </a:p>
        </p:txBody>
      </p:sp>
      <p:sp>
        <p:nvSpPr>
          <p:cNvPr id="12" name="Textfeld 11"/>
          <p:cNvSpPr txBox="1"/>
          <p:nvPr/>
        </p:nvSpPr>
        <p:spPr>
          <a:xfrm>
            <a:off x="4241854" y="1682361"/>
            <a:ext cx="2179779" cy="10464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i="1" smtClean="0"/>
              <a:t>Beschreibungen </a:t>
            </a:r>
            <a:r>
              <a:rPr lang="de-DE" sz="2200" smtClean="0"/>
              <a:t>von </a:t>
            </a:r>
            <a:r>
              <a:rPr lang="de-DE" sz="2200" b="1" smtClean="0"/>
              <a:t>Bildern</a:t>
            </a:r>
          </a:p>
          <a:p>
            <a:endParaRPr lang="de-DE" i="1"/>
          </a:p>
        </p:txBody>
      </p:sp>
      <p:sp>
        <p:nvSpPr>
          <p:cNvPr id="13" name="Textfeld 12"/>
          <p:cNvSpPr txBox="1"/>
          <p:nvPr/>
        </p:nvSpPr>
        <p:spPr>
          <a:xfrm>
            <a:off x="4241853" y="3791787"/>
            <a:ext cx="2179779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b="1" smtClean="0"/>
              <a:t>Bilder</a:t>
            </a:r>
          </a:p>
          <a:p>
            <a:endParaRPr lang="de-DE" sz="2200" b="1" smtClean="0"/>
          </a:p>
          <a:p>
            <a:r>
              <a:rPr lang="de-DE" sz="2200" i="1" smtClean="0"/>
              <a:t>Gemälde, Reliefs, Statuen …</a:t>
            </a:r>
            <a:endParaRPr lang="de-DE" sz="2200" i="1"/>
          </a:p>
        </p:txBody>
      </p:sp>
      <p:sp>
        <p:nvSpPr>
          <p:cNvPr id="15" name="Textfeld 14"/>
          <p:cNvSpPr txBox="1"/>
          <p:nvPr/>
        </p:nvSpPr>
        <p:spPr>
          <a:xfrm>
            <a:off x="9559636" y="3782288"/>
            <a:ext cx="2082224" cy="1446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200" b="1" smtClean="0"/>
              <a:t>Handlungen</a:t>
            </a:r>
          </a:p>
          <a:p>
            <a:endParaRPr lang="de-DE" sz="2200" b="1" smtClean="0"/>
          </a:p>
          <a:p>
            <a:r>
              <a:rPr lang="de-DE" sz="2200" i="1" smtClean="0"/>
              <a:t>Rituale, Theater, Pantomime …</a:t>
            </a:r>
            <a:endParaRPr lang="de-DE" sz="2200" i="1"/>
          </a:p>
        </p:txBody>
      </p:sp>
      <p:sp>
        <p:nvSpPr>
          <p:cNvPr id="16" name="Textfeld 15"/>
          <p:cNvSpPr txBox="1"/>
          <p:nvPr/>
        </p:nvSpPr>
        <p:spPr>
          <a:xfrm>
            <a:off x="56920" y="1985710"/>
            <a:ext cx="1651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/>
              <a:t>indirekt </a:t>
            </a:r>
            <a:r>
              <a:rPr lang="de-DE" sz="2400">
                <a:sym typeface="Wingdings" panose="05000000000000000000" pitchFamily="2" charset="2"/>
              </a:rPr>
              <a:t></a:t>
            </a:r>
            <a:endParaRPr lang="de-DE" sz="2400"/>
          </a:p>
        </p:txBody>
      </p:sp>
      <p:cxnSp>
        <p:nvCxnSpPr>
          <p:cNvPr id="18" name="Gerade Verbindung mit Pfeil 17"/>
          <p:cNvCxnSpPr/>
          <p:nvPr/>
        </p:nvCxnSpPr>
        <p:spPr>
          <a:xfrm flipV="1">
            <a:off x="1705268" y="2851880"/>
            <a:ext cx="1005510" cy="52892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/>
          <p:cNvCxnSpPr/>
          <p:nvPr/>
        </p:nvCxnSpPr>
        <p:spPr>
          <a:xfrm>
            <a:off x="1705268" y="3381214"/>
            <a:ext cx="3550223" cy="31007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 flipV="1">
            <a:off x="1703521" y="2798948"/>
            <a:ext cx="3506874" cy="58964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>
            <a:off x="1703521" y="3379645"/>
            <a:ext cx="1053447" cy="33842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feld 43"/>
          <p:cNvSpPr txBox="1"/>
          <p:nvPr/>
        </p:nvSpPr>
        <p:spPr>
          <a:xfrm>
            <a:off x="1703521" y="5712890"/>
            <a:ext cx="9938339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3200" b="1"/>
              <a:t>mythische Erzählstoffe</a:t>
            </a:r>
            <a:endParaRPr lang="de-DE" sz="3200"/>
          </a:p>
        </p:txBody>
      </p:sp>
      <p:sp>
        <p:nvSpPr>
          <p:cNvPr id="45" name="Pfeil nach oben 44"/>
          <p:cNvSpPr/>
          <p:nvPr/>
        </p:nvSpPr>
        <p:spPr>
          <a:xfrm>
            <a:off x="2442875" y="5368669"/>
            <a:ext cx="459949" cy="277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Pfeil nach oben 45"/>
          <p:cNvSpPr/>
          <p:nvPr/>
        </p:nvSpPr>
        <p:spPr>
          <a:xfrm>
            <a:off x="5101767" y="5369258"/>
            <a:ext cx="459949" cy="277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Pfeil nach oben 46"/>
          <p:cNvSpPr/>
          <p:nvPr/>
        </p:nvSpPr>
        <p:spPr>
          <a:xfrm>
            <a:off x="7760659" y="5368669"/>
            <a:ext cx="459949" cy="277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Pfeil nach oben 47"/>
          <p:cNvSpPr/>
          <p:nvPr/>
        </p:nvSpPr>
        <p:spPr>
          <a:xfrm>
            <a:off x="10370773" y="5368670"/>
            <a:ext cx="459949" cy="27783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063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enutzerdefiniert 3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2" id="{5E45787E-1161-4D3A-90D1-2174F4D335BE}" vid="{7BCDAB8A-ECF1-4BAA-9C47-062E805E08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CZ Vorlage B 2017-5</Template>
  <TotalTime>0</TotalTime>
  <Words>973</Words>
  <Application>Microsoft Office PowerPoint</Application>
  <PresentationFormat>Breitbild</PresentationFormat>
  <Paragraphs>226</Paragraphs>
  <Slides>20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10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31" baseType="lpstr">
      <vt:lpstr>AdLib BT</vt:lpstr>
      <vt:lpstr>Arial</vt:lpstr>
      <vt:lpstr>Calibri</vt:lpstr>
      <vt:lpstr>Century</vt:lpstr>
      <vt:lpstr>Palatino Linotype</vt:lpstr>
      <vt:lpstr>Papyrus</vt:lpstr>
      <vt:lpstr>Symbol</vt:lpstr>
      <vt:lpstr>Times New Roman</vt:lpstr>
      <vt:lpstr>Webdings</vt:lpstr>
      <vt:lpstr>Wingdings</vt:lpstr>
      <vt:lpstr>Office Theme</vt:lpstr>
      <vt:lpstr>Hylistik, hylistische Mythosforschung und moderne Mythostheorien</vt:lpstr>
      <vt:lpstr>Was ist ein Erzählstoff?</vt:lpstr>
      <vt:lpstr>Problem-Bestimmung</vt:lpstr>
      <vt:lpstr>Transmedialität von Erzählstoffen</vt:lpstr>
      <vt:lpstr>Transmedialität von Erzählstoffen</vt:lpstr>
      <vt:lpstr>Intermedialität – Transmedialität</vt:lpstr>
      <vt:lpstr>Antike Mythen und mediale Konkretionen</vt:lpstr>
      <vt:lpstr>Antike Mythen und mediale Konkretionen</vt:lpstr>
      <vt:lpstr>Antike Mythen und mediale Konkretionen</vt:lpstr>
      <vt:lpstr>Antike Mythen und mediale Konkretionen</vt:lpstr>
      <vt:lpstr>Erzählstoff(variante) vs. story/plot</vt:lpstr>
      <vt:lpstr>Mythos als transmedialer Erzählstoff</vt:lpstr>
      <vt:lpstr>Erzählstoff(variante) vs. Story/Plot</vt:lpstr>
      <vt:lpstr>Erzählstoff(variante) vs. Story/Plot</vt:lpstr>
      <vt:lpstr>Erzählstoff(variante) vs. Story/Plot</vt:lpstr>
      <vt:lpstr>Erzählstoff(variante) vs. Story/Plot</vt:lpstr>
      <vt:lpstr>Erzählstoff(variante) vs. Story/Plot</vt:lpstr>
      <vt:lpstr>Erzählstoff(variante) vs. Story/Plot</vt:lpstr>
      <vt:lpstr>Erzählstoff(variante) vs. Story/Plot</vt:lpstr>
      <vt:lpstr>Erzählstoff(variante) vs. Story/Plot</vt:lpstr>
    </vt:vector>
  </TitlesOfParts>
  <Company>Georg August Universität Göttingen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Mythosforschung</dc:title>
  <dc:creator>czgoll</dc:creator>
  <cp:lastModifiedBy>Microsoft-Konto</cp:lastModifiedBy>
  <cp:revision>468</cp:revision>
  <dcterms:created xsi:type="dcterms:W3CDTF">2021-05-28T06:48:52Z</dcterms:created>
  <dcterms:modified xsi:type="dcterms:W3CDTF">2022-11-02T09:24:02Z</dcterms:modified>
</cp:coreProperties>
</file>